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9" r:id="rId5"/>
    <p:sldId id="258" r:id="rId6"/>
    <p:sldId id="266" r:id="rId7"/>
    <p:sldId id="265" r:id="rId8"/>
    <p:sldId id="264" r:id="rId9"/>
    <p:sldId id="260" r:id="rId10"/>
    <p:sldId id="262" r:id="rId11"/>
    <p:sldId id="268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7A3F8A-C6BD-48D9-8108-0735953BAFCF}" v="117" dt="2023-07-31T07:10:54.3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隆子 酒井" userId="5ae6287e1bee430c" providerId="LiveId" clId="{FB7A3F8A-C6BD-48D9-8108-0735953BAFCF}"/>
    <pc:docChg chg="undo custSel modSld">
      <pc:chgData name="隆子 酒井" userId="5ae6287e1bee430c" providerId="LiveId" clId="{FB7A3F8A-C6BD-48D9-8108-0735953BAFCF}" dt="2023-07-31T07:12:09.267" v="198" actId="20577"/>
      <pc:docMkLst>
        <pc:docMk/>
      </pc:docMkLst>
      <pc:sldChg chg="modSp mod">
        <pc:chgData name="隆子 酒井" userId="5ae6287e1bee430c" providerId="LiveId" clId="{FB7A3F8A-C6BD-48D9-8108-0735953BAFCF}" dt="2023-07-31T02:43:27.748" v="0" actId="255"/>
        <pc:sldMkLst>
          <pc:docMk/>
          <pc:sldMk cId="2620993488" sldId="257"/>
        </pc:sldMkLst>
        <pc:spChg chg="mod">
          <ac:chgData name="隆子 酒井" userId="5ae6287e1bee430c" providerId="LiveId" clId="{FB7A3F8A-C6BD-48D9-8108-0735953BAFCF}" dt="2023-07-31T02:43:27.748" v="0" actId="255"/>
          <ac:spMkLst>
            <pc:docMk/>
            <pc:sldMk cId="2620993488" sldId="257"/>
            <ac:spMk id="2" creationId="{AC6ACDC4-4AEF-2141-3245-1F9C61AF166A}"/>
          </ac:spMkLst>
        </pc:spChg>
      </pc:sldChg>
      <pc:sldChg chg="modSp">
        <pc:chgData name="隆子 酒井" userId="5ae6287e1bee430c" providerId="LiveId" clId="{FB7A3F8A-C6BD-48D9-8108-0735953BAFCF}" dt="2023-07-31T02:56:40.283" v="154" actId="1582"/>
        <pc:sldMkLst>
          <pc:docMk/>
          <pc:sldMk cId="2379078426" sldId="260"/>
        </pc:sldMkLst>
        <pc:graphicFrameChg chg="mod">
          <ac:chgData name="隆子 酒井" userId="5ae6287e1bee430c" providerId="LiveId" clId="{FB7A3F8A-C6BD-48D9-8108-0735953BAFCF}" dt="2023-07-31T02:56:40.283" v="154" actId="1582"/>
          <ac:graphicFrameMkLst>
            <pc:docMk/>
            <pc:sldMk cId="2379078426" sldId="260"/>
            <ac:graphicFrameMk id="3" creationId="{FA63B17C-AE9B-AE0A-F212-A1568002C3CD}"/>
          </ac:graphicFrameMkLst>
        </pc:graphicFrameChg>
      </pc:sldChg>
      <pc:sldChg chg="modSp mod">
        <pc:chgData name="隆子 酒井" userId="5ae6287e1bee430c" providerId="LiveId" clId="{FB7A3F8A-C6BD-48D9-8108-0735953BAFCF}" dt="2023-07-31T07:12:09.267" v="198" actId="20577"/>
        <pc:sldMkLst>
          <pc:docMk/>
          <pc:sldMk cId="2186033193" sldId="262"/>
        </pc:sldMkLst>
        <pc:spChg chg="mod">
          <ac:chgData name="隆子 酒井" userId="5ae6287e1bee430c" providerId="LiveId" clId="{FB7A3F8A-C6BD-48D9-8108-0735953BAFCF}" dt="2023-07-31T07:12:09.267" v="198" actId="20577"/>
          <ac:spMkLst>
            <pc:docMk/>
            <pc:sldMk cId="2186033193" sldId="262"/>
            <ac:spMk id="3" creationId="{748664D6-54A4-4A3F-2845-47B5E8AD6C7F}"/>
          </ac:spMkLst>
        </pc:spChg>
        <pc:spChg chg="mod">
          <ac:chgData name="隆子 酒井" userId="5ae6287e1bee430c" providerId="LiveId" clId="{FB7A3F8A-C6BD-48D9-8108-0735953BAFCF}" dt="2023-07-31T07:11:50.701" v="175" actId="1076"/>
          <ac:spMkLst>
            <pc:docMk/>
            <pc:sldMk cId="2186033193" sldId="262"/>
            <ac:spMk id="4" creationId="{DE4B8B14-6B5C-BDCB-2B17-A13282913293}"/>
          </ac:spMkLst>
        </pc:spChg>
        <pc:spChg chg="mod">
          <ac:chgData name="隆子 酒井" userId="5ae6287e1bee430c" providerId="LiveId" clId="{FB7A3F8A-C6BD-48D9-8108-0735953BAFCF}" dt="2023-07-31T07:11:24.446" v="172" actId="14100"/>
          <ac:spMkLst>
            <pc:docMk/>
            <pc:sldMk cId="2186033193" sldId="262"/>
            <ac:spMk id="6" creationId="{EC65CE0C-CB13-72D6-1FCB-D8D1300084C5}"/>
          </ac:spMkLst>
        </pc:spChg>
      </pc:sldChg>
      <pc:sldChg chg="modSp">
        <pc:chgData name="隆子 酒井" userId="5ae6287e1bee430c" providerId="LiveId" clId="{FB7A3F8A-C6BD-48D9-8108-0735953BAFCF}" dt="2023-07-31T02:56:12.475" v="148" actId="1582"/>
        <pc:sldMkLst>
          <pc:docMk/>
          <pc:sldMk cId="3174054321" sldId="264"/>
        </pc:sldMkLst>
        <pc:graphicFrameChg chg="mod">
          <ac:chgData name="隆子 酒井" userId="5ae6287e1bee430c" providerId="LiveId" clId="{FB7A3F8A-C6BD-48D9-8108-0735953BAFCF}" dt="2023-07-31T02:56:12.475" v="148" actId="1582"/>
          <ac:graphicFrameMkLst>
            <pc:docMk/>
            <pc:sldMk cId="3174054321" sldId="264"/>
            <ac:graphicFrameMk id="19" creationId="{90D97D4B-340C-6542-E809-AB71B04152E9}"/>
          </ac:graphicFrameMkLst>
        </pc:graphicFrameChg>
      </pc:sldChg>
      <pc:sldChg chg="modSp">
        <pc:chgData name="隆子 酒井" userId="5ae6287e1bee430c" providerId="LiveId" clId="{FB7A3F8A-C6BD-48D9-8108-0735953BAFCF}" dt="2023-07-31T02:55:12.062" v="142" actId="1582"/>
        <pc:sldMkLst>
          <pc:docMk/>
          <pc:sldMk cId="2609801573" sldId="265"/>
        </pc:sldMkLst>
        <pc:graphicFrameChg chg="mod">
          <ac:chgData name="隆子 酒井" userId="5ae6287e1bee430c" providerId="LiveId" clId="{FB7A3F8A-C6BD-48D9-8108-0735953BAFCF}" dt="2023-07-31T02:55:12.062" v="142" actId="1582"/>
          <ac:graphicFrameMkLst>
            <pc:docMk/>
            <pc:sldMk cId="2609801573" sldId="265"/>
            <ac:graphicFrameMk id="8" creationId="{1045887D-D2AF-C401-43FD-39AF6ECA120E}"/>
          </ac:graphicFrameMkLst>
        </pc:graphicFrameChg>
      </pc:sldChg>
      <pc:sldChg chg="addSp delSp modSp mod">
        <pc:chgData name="隆子 酒井" userId="5ae6287e1bee430c" providerId="LiveId" clId="{FB7A3F8A-C6BD-48D9-8108-0735953BAFCF}" dt="2023-07-31T02:54:24.499" v="140"/>
        <pc:sldMkLst>
          <pc:docMk/>
          <pc:sldMk cId="1794266622" sldId="266"/>
        </pc:sldMkLst>
        <pc:spChg chg="mod">
          <ac:chgData name="隆子 酒井" userId="5ae6287e1bee430c" providerId="LiveId" clId="{FB7A3F8A-C6BD-48D9-8108-0735953BAFCF}" dt="2023-07-31T02:45:08.501" v="2"/>
          <ac:spMkLst>
            <pc:docMk/>
            <pc:sldMk cId="1794266622" sldId="266"/>
            <ac:spMk id="2" creationId="{A20E18C0-D265-3087-6CDE-894321EC0C2F}"/>
          </ac:spMkLst>
        </pc:spChg>
        <pc:spChg chg="add del mod">
          <ac:chgData name="隆子 酒井" userId="5ae6287e1bee430c" providerId="LiveId" clId="{FB7A3F8A-C6BD-48D9-8108-0735953BAFCF}" dt="2023-07-31T02:50:20.257" v="79" actId="478"/>
          <ac:spMkLst>
            <pc:docMk/>
            <pc:sldMk cId="1794266622" sldId="266"/>
            <ac:spMk id="3" creationId="{D4C9A0CB-E5D7-F439-8679-558CB4F9AF53}"/>
          </ac:spMkLst>
        </pc:spChg>
        <pc:graphicFrameChg chg="mod">
          <ac:chgData name="隆子 酒井" userId="5ae6287e1bee430c" providerId="LiveId" clId="{FB7A3F8A-C6BD-48D9-8108-0735953BAFCF}" dt="2023-07-31T02:54:24.499" v="140"/>
          <ac:graphicFrameMkLst>
            <pc:docMk/>
            <pc:sldMk cId="1794266622" sldId="266"/>
            <ac:graphicFrameMk id="6" creationId="{890C36C4-91C1-43D6-15B9-C0F0719A916A}"/>
          </ac:graphicFrameMkLst>
        </pc:graphicFrameChg>
      </pc:sldChg>
      <pc:sldChg chg="addSp delSp modSp mod setBg">
        <pc:chgData name="隆子 酒井" userId="5ae6287e1bee430c" providerId="LiveId" clId="{FB7A3F8A-C6BD-48D9-8108-0735953BAFCF}" dt="2023-07-31T07:10:54.391" v="169"/>
        <pc:sldMkLst>
          <pc:docMk/>
          <pc:sldMk cId="3828676487" sldId="268"/>
        </pc:sldMkLst>
        <pc:spChg chg="mod ord">
          <ac:chgData name="隆子 酒井" userId="5ae6287e1bee430c" providerId="LiveId" clId="{FB7A3F8A-C6BD-48D9-8108-0735953BAFCF}" dt="2023-07-31T07:10:54.391" v="169"/>
          <ac:spMkLst>
            <pc:docMk/>
            <pc:sldMk cId="3828676487" sldId="268"/>
            <ac:spMk id="2" creationId="{5990FA1A-C935-BB8E-1928-C9EBA5890896}"/>
          </ac:spMkLst>
        </pc:spChg>
        <pc:spChg chg="add del">
          <ac:chgData name="隆子 酒井" userId="5ae6287e1bee430c" providerId="LiveId" clId="{FB7A3F8A-C6BD-48D9-8108-0735953BAFCF}" dt="2023-07-31T07:10:07.189" v="160" actId="26606"/>
          <ac:spMkLst>
            <pc:docMk/>
            <pc:sldMk cId="3828676487" sldId="268"/>
            <ac:spMk id="15" creationId="{EBAF395E-7D52-496C-ACDD-468AEC1ADF0A}"/>
          </ac:spMkLst>
        </pc:spChg>
        <pc:spChg chg="add del">
          <ac:chgData name="隆子 酒井" userId="5ae6287e1bee430c" providerId="LiveId" clId="{FB7A3F8A-C6BD-48D9-8108-0735953BAFCF}" dt="2023-07-31T07:10:06.630" v="159" actId="26606"/>
          <ac:spMkLst>
            <pc:docMk/>
            <pc:sldMk cId="3828676487" sldId="268"/>
            <ac:spMk id="32" creationId="{60220DBA-8988-4873-8FCD-3FFAC3CF13F6}"/>
          </ac:spMkLst>
        </pc:spChg>
        <pc:spChg chg="add">
          <ac:chgData name="隆子 酒井" userId="5ae6287e1bee430c" providerId="LiveId" clId="{FB7A3F8A-C6BD-48D9-8108-0735953BAFCF}" dt="2023-07-31T07:10:07.189" v="160" actId="26606"/>
          <ac:spMkLst>
            <pc:docMk/>
            <pc:sldMk cId="3828676487" sldId="268"/>
            <ac:spMk id="43" creationId="{60220DBA-8988-4873-8FCD-3FFAC3CF13F6}"/>
          </ac:spMkLst>
        </pc:spChg>
        <pc:spChg chg="add">
          <ac:chgData name="隆子 酒井" userId="5ae6287e1bee430c" providerId="LiveId" clId="{FB7A3F8A-C6BD-48D9-8108-0735953BAFCF}" dt="2023-07-31T07:10:07.189" v="160" actId="26606"/>
          <ac:spMkLst>
            <pc:docMk/>
            <pc:sldMk cId="3828676487" sldId="268"/>
            <ac:spMk id="44" creationId="{0201E0F5-610E-4FD9-AB5E-070695DB1072}"/>
          </ac:spMkLst>
        </pc:spChg>
        <pc:spChg chg="add">
          <ac:chgData name="隆子 酒井" userId="5ae6287e1bee430c" providerId="LiveId" clId="{FB7A3F8A-C6BD-48D9-8108-0735953BAFCF}" dt="2023-07-31T07:10:07.189" v="160" actId="26606"/>
          <ac:spMkLst>
            <pc:docMk/>
            <pc:sldMk cId="3828676487" sldId="268"/>
            <ac:spMk id="45" creationId="{E7BCAA0D-5EB2-4E14-BDFE-07A3F3504FDA}"/>
          </ac:spMkLst>
        </pc:spChg>
        <pc:picChg chg="add mod">
          <ac:chgData name="隆子 酒井" userId="5ae6287e1bee430c" providerId="LiveId" clId="{FB7A3F8A-C6BD-48D9-8108-0735953BAFCF}" dt="2023-07-31T07:10:32.241" v="164" actId="1076"/>
          <ac:picMkLst>
            <pc:docMk/>
            <pc:sldMk cId="3828676487" sldId="268"/>
            <ac:picMk id="4" creationId="{68FC8619-63A5-56AD-CC7F-99A80B7219BE}"/>
          </ac:picMkLst>
        </pc:picChg>
        <pc:cxnChg chg="add del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9" creationId="{A6814345-41DE-42C5-8657-66C1417DF81A}"/>
          </ac:cxnSpMkLst>
        </pc:cxnChg>
        <pc:cxnChg chg="add del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11" creationId="{7E68E419-3727-4F5E-8840-AF149B33B0B7}"/>
          </ac:cxnSpMkLst>
        </pc:cxnChg>
        <pc:cxnChg chg="add del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13" creationId="{0519B6EC-D7AE-452F-8D0C-D11BD3377F3E}"/>
          </ac:cxnSpMkLst>
        </pc:cxnChg>
        <pc:cxnChg chg="add del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17" creationId="{56BAADB1-054E-4A82-8D07-643BD1F433EF}"/>
          </ac:cxnSpMkLst>
        </pc:cxnChg>
        <pc:cxnChg chg="add del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19" creationId="{B3121654-FB13-441C-AB60-76710D9170C9}"/>
          </ac:cxnSpMkLst>
        </pc:cxnChg>
        <pc:cxnChg chg="add del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21" creationId="{C58D2D3E-B980-4D6F-BBFB-DF7A3A947292}"/>
          </ac:cxnSpMkLst>
        </pc:cxnChg>
        <pc:cxnChg chg="add del">
          <ac:chgData name="隆子 酒井" userId="5ae6287e1bee430c" providerId="LiveId" clId="{FB7A3F8A-C6BD-48D9-8108-0735953BAFCF}" dt="2023-07-31T07:10:06.630" v="159" actId="26606"/>
          <ac:cxnSpMkLst>
            <pc:docMk/>
            <pc:sldMk cId="3828676487" sldId="268"/>
            <ac:cxnSpMk id="26" creationId="{A240FCEE-B6E2-46D0-9BB0-F45F79545E9D}"/>
          </ac:cxnSpMkLst>
        </pc:cxnChg>
        <pc:cxnChg chg="add del">
          <ac:chgData name="隆子 酒井" userId="5ae6287e1bee430c" providerId="LiveId" clId="{FB7A3F8A-C6BD-48D9-8108-0735953BAFCF}" dt="2023-07-31T07:10:06.630" v="159" actId="26606"/>
          <ac:cxnSpMkLst>
            <pc:docMk/>
            <pc:sldMk cId="3828676487" sldId="268"/>
            <ac:cxnSpMk id="28" creationId="{3BD2FB83-3783-4477-80B5-DA5BF10BAF57}"/>
          </ac:cxnSpMkLst>
        </pc:cxnChg>
        <pc:cxnChg chg="add del">
          <ac:chgData name="隆子 酒井" userId="5ae6287e1bee430c" providerId="LiveId" clId="{FB7A3F8A-C6BD-48D9-8108-0735953BAFCF}" dt="2023-07-31T07:10:06.630" v="159" actId="26606"/>
          <ac:cxnSpMkLst>
            <pc:docMk/>
            <pc:sldMk cId="3828676487" sldId="268"/>
            <ac:cxnSpMk id="30" creationId="{E83EA203-71D5-49C0-9626-FFA8E46787B0}"/>
          </ac:cxnSpMkLst>
        </pc:cxnChg>
        <pc:cxnChg chg="add del">
          <ac:chgData name="隆子 酒井" userId="5ae6287e1bee430c" providerId="LiveId" clId="{FB7A3F8A-C6BD-48D9-8108-0735953BAFCF}" dt="2023-07-31T07:10:06.630" v="159" actId="26606"/>
          <ac:cxnSpMkLst>
            <pc:docMk/>
            <pc:sldMk cId="3828676487" sldId="268"/>
            <ac:cxnSpMk id="34" creationId="{3A8CB1B5-064D-4590-A7F2-70C604854D32}"/>
          </ac:cxnSpMkLst>
        </pc:cxnChg>
        <pc:cxnChg chg="add del">
          <ac:chgData name="隆子 酒井" userId="5ae6287e1bee430c" providerId="LiveId" clId="{FB7A3F8A-C6BD-48D9-8108-0735953BAFCF}" dt="2023-07-31T07:10:06.630" v="159" actId="26606"/>
          <ac:cxnSpMkLst>
            <pc:docMk/>
            <pc:sldMk cId="3828676487" sldId="268"/>
            <ac:cxnSpMk id="36" creationId="{95C0F619-4F98-49B2-B92F-39B242F38F5D}"/>
          </ac:cxnSpMkLst>
        </pc:cxnChg>
        <pc:cxnChg chg="add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38" creationId="{3A8CB1B5-064D-4590-A7F2-70C604854D32}"/>
          </ac:cxnSpMkLst>
        </pc:cxnChg>
        <pc:cxnChg chg="add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39" creationId="{A240FCEE-B6E2-46D0-9BB0-F45F79545E9D}"/>
          </ac:cxnSpMkLst>
        </pc:cxnChg>
        <pc:cxnChg chg="add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40" creationId="{95C0F619-4F98-49B2-B92F-39B242F38F5D}"/>
          </ac:cxnSpMkLst>
        </pc:cxnChg>
        <pc:cxnChg chg="add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41" creationId="{3BD2FB83-3783-4477-80B5-DA5BF10BAF57}"/>
          </ac:cxnSpMkLst>
        </pc:cxnChg>
        <pc:cxnChg chg="add">
          <ac:chgData name="隆子 酒井" userId="5ae6287e1bee430c" providerId="LiveId" clId="{FB7A3F8A-C6BD-48D9-8108-0735953BAFCF}" dt="2023-07-31T07:10:07.189" v="160" actId="26606"/>
          <ac:cxnSpMkLst>
            <pc:docMk/>
            <pc:sldMk cId="3828676487" sldId="268"/>
            <ac:cxnSpMk id="42" creationId="{E83EA203-71D5-49C0-9626-FFA8E46787B0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61846B-6FA3-4EB2-B1AB-16DC7E7BA39D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529AD2D0-BE07-4422-A03A-27C6A9A42D98}">
      <dgm:prSet phldrT="[テキスト]"/>
      <dgm:spPr/>
      <dgm:t>
        <a:bodyPr/>
        <a:lstStyle/>
        <a:p>
          <a:r>
            <a:rPr kumimoji="1" lang="ja-JP" altLang="en-US" dirty="0"/>
            <a:t>１５５４年</a:t>
          </a:r>
        </a:p>
      </dgm:t>
    </dgm:pt>
    <dgm:pt modelId="{F42E80EB-F71F-4CFC-A978-56A49E769E2C}" type="parTrans" cxnId="{D93343FA-68B3-4E9C-99AE-DAD639E9A2BD}">
      <dgm:prSet/>
      <dgm:spPr/>
      <dgm:t>
        <a:bodyPr/>
        <a:lstStyle/>
        <a:p>
          <a:endParaRPr kumimoji="1" lang="ja-JP" altLang="en-US"/>
        </a:p>
      </dgm:t>
    </dgm:pt>
    <dgm:pt modelId="{C2294687-9D7F-4878-B846-D295460BA732}" type="sibTrans" cxnId="{D93343FA-68B3-4E9C-99AE-DAD639E9A2BD}">
      <dgm:prSet/>
      <dgm:spPr/>
      <dgm:t>
        <a:bodyPr/>
        <a:lstStyle/>
        <a:p>
          <a:endParaRPr kumimoji="1" lang="ja-JP" altLang="en-US"/>
        </a:p>
      </dgm:t>
    </dgm:pt>
    <dgm:pt modelId="{FD7BE992-F806-4D06-BABB-8EF4F3362D37}">
      <dgm:prSet phldrT="[テキスト]" custT="1"/>
      <dgm:spPr/>
      <dgm:t>
        <a:bodyPr/>
        <a:lstStyle/>
        <a:p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PｺﾞｼｯｸE" panose="020B0900000000000000" pitchFamily="50" charset="-128"/>
            </a:rPr>
            <a:t>ドドネウス</a:t>
          </a:r>
          <a:endParaRPr kumimoji="1" lang="en-US" altLang="ja-JP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HGPｺﾞｼｯｸE" panose="020B0900000000000000" pitchFamily="50" charset="-128"/>
          </a:endParaRPr>
        </a:p>
        <a:p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PｺﾞｼｯｸE" panose="020B0900000000000000" pitchFamily="50" charset="-128"/>
            </a:rPr>
            <a:t>薬草譜出版</a:t>
          </a:r>
          <a:endParaRPr kumimoji="1" lang="en-US" altLang="ja-JP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HGPｺﾞｼｯｸE" panose="020B0900000000000000" pitchFamily="50" charset="-128"/>
          </a:endParaRPr>
        </a:p>
        <a:p>
          <a:endParaRPr kumimoji="1" lang="en-US" altLang="ja-JP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HGPｺﾞｼｯｸE" panose="020B0900000000000000" pitchFamily="50" charset="-128"/>
          </a:endParaRPr>
        </a:p>
        <a:p>
          <a:r>
            <a:rPr kumimoji="1"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PｺﾞｼｯｸE" panose="020B0900000000000000" pitchFamily="50" charset="-128"/>
            </a:rPr>
            <a:t>薬草の採取などに頻繁に役立てられた</a:t>
          </a:r>
          <a:endParaRPr kumimoji="1" lang="en-US" altLang="ja-JP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HGPｺﾞｼｯｸE" panose="020B0900000000000000" pitchFamily="50" charset="-128"/>
          </a:endParaRPr>
        </a:p>
        <a:p>
          <a:endParaRPr kumimoji="1" lang="en-US" altLang="ja-JP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HGPｺﾞｼｯｸE" panose="020B0900000000000000" pitchFamily="50" charset="-128"/>
          </a:endParaRPr>
        </a:p>
      </dgm:t>
    </dgm:pt>
    <dgm:pt modelId="{8A9429E5-8AFD-456E-BB25-79F781BFD041}" type="parTrans" cxnId="{F58920DF-1929-40ED-B6FC-5457142F3E70}">
      <dgm:prSet/>
      <dgm:spPr/>
      <dgm:t>
        <a:bodyPr/>
        <a:lstStyle/>
        <a:p>
          <a:endParaRPr kumimoji="1" lang="ja-JP" altLang="en-US"/>
        </a:p>
      </dgm:t>
    </dgm:pt>
    <dgm:pt modelId="{95D63E6C-46F9-4E8E-83D7-F6FFA6B42AE0}" type="sibTrans" cxnId="{F58920DF-1929-40ED-B6FC-5457142F3E70}">
      <dgm:prSet/>
      <dgm:spPr/>
      <dgm:t>
        <a:bodyPr/>
        <a:lstStyle/>
        <a:p>
          <a:endParaRPr kumimoji="1" lang="ja-JP" altLang="en-US"/>
        </a:p>
      </dgm:t>
    </dgm:pt>
    <dgm:pt modelId="{ACD372FE-4B01-4F7F-983E-5BCF4E0DA494}">
      <dgm:prSet phldrT="[テキスト]"/>
      <dgm:spPr/>
      <dgm:t>
        <a:bodyPr/>
        <a:lstStyle/>
        <a:p>
          <a:r>
            <a:rPr kumimoji="1" lang="ja-JP" altLang="en-US" dirty="0"/>
            <a:t>１８世紀</a:t>
          </a:r>
        </a:p>
      </dgm:t>
    </dgm:pt>
    <dgm:pt modelId="{604BA322-DFF9-49F7-9F5B-717F959394AF}" type="parTrans" cxnId="{8C96AA9D-8079-48F0-AE39-9D09FDA94815}">
      <dgm:prSet/>
      <dgm:spPr/>
      <dgm:t>
        <a:bodyPr/>
        <a:lstStyle/>
        <a:p>
          <a:endParaRPr kumimoji="1" lang="ja-JP" altLang="en-US"/>
        </a:p>
      </dgm:t>
    </dgm:pt>
    <dgm:pt modelId="{EB7EB424-F79F-45C9-A481-BC8ADBC4B58E}" type="sibTrans" cxnId="{8C96AA9D-8079-48F0-AE39-9D09FDA94815}">
      <dgm:prSet/>
      <dgm:spPr/>
      <dgm:t>
        <a:bodyPr/>
        <a:lstStyle/>
        <a:p>
          <a:endParaRPr kumimoji="1" lang="ja-JP" altLang="en-US"/>
        </a:p>
      </dgm:t>
    </dgm:pt>
    <dgm:pt modelId="{0E9A8AF7-7D87-4195-8666-2E9F0F94F649}">
      <dgm:prSet phldrT="[テキスト]" custT="1"/>
      <dgm:spPr/>
      <dgm:t>
        <a:bodyPr/>
        <a:lstStyle/>
        <a:p>
          <a:r>
            <a:rPr kumimoji="1"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エーレット</a:t>
          </a:r>
          <a:endParaRPr kumimoji="1" lang="en-US" altLang="ja-JP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植物学者、植物画家</a:t>
          </a:r>
          <a:endParaRPr kumimoji="1" lang="en-US" altLang="ja-JP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薬草以外の花などの絵が描かれ始める</a:t>
          </a:r>
          <a:endParaRPr kumimoji="1" lang="en-US" altLang="ja-JP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endParaRPr kumimoji="1" lang="en-US" altLang="ja-JP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日本</a:t>
          </a:r>
          <a:endParaRPr kumimoji="1" lang="en-US" altLang="ja-JP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本草学者による植物画集</a:t>
          </a:r>
          <a:endParaRPr kumimoji="1" lang="en-US" altLang="ja-JP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浮世絵での花などの描写</a:t>
          </a:r>
        </a:p>
      </dgm:t>
    </dgm:pt>
    <dgm:pt modelId="{FA0FF701-D8DA-4FC4-AB46-866D51CD92D2}" type="parTrans" cxnId="{FB8BC2E7-B160-4987-9374-AE385691B590}">
      <dgm:prSet/>
      <dgm:spPr/>
      <dgm:t>
        <a:bodyPr/>
        <a:lstStyle/>
        <a:p>
          <a:endParaRPr kumimoji="1" lang="ja-JP" altLang="en-US"/>
        </a:p>
      </dgm:t>
    </dgm:pt>
    <dgm:pt modelId="{0330FEA8-74AE-4BDA-B440-C0352732D3D5}" type="sibTrans" cxnId="{FB8BC2E7-B160-4987-9374-AE385691B590}">
      <dgm:prSet/>
      <dgm:spPr/>
      <dgm:t>
        <a:bodyPr/>
        <a:lstStyle/>
        <a:p>
          <a:endParaRPr kumimoji="1" lang="ja-JP" altLang="en-US"/>
        </a:p>
      </dgm:t>
    </dgm:pt>
    <dgm:pt modelId="{63E37AEE-722A-4AF3-8969-4DEE7F305BC7}">
      <dgm:prSet phldrT="[テキスト]"/>
      <dgm:spPr/>
      <dgm:t>
        <a:bodyPr/>
        <a:lstStyle/>
        <a:p>
          <a:r>
            <a:rPr kumimoji="1" lang="ja-JP" altLang="en-US" dirty="0"/>
            <a:t>１９世紀</a:t>
          </a:r>
        </a:p>
      </dgm:t>
    </dgm:pt>
    <dgm:pt modelId="{C1240C5B-AF74-4302-A2FE-81456B270687}" type="parTrans" cxnId="{7592E88C-4A8D-4527-9D96-20D1E508D642}">
      <dgm:prSet/>
      <dgm:spPr/>
      <dgm:t>
        <a:bodyPr/>
        <a:lstStyle/>
        <a:p>
          <a:endParaRPr kumimoji="1" lang="ja-JP" altLang="en-US"/>
        </a:p>
      </dgm:t>
    </dgm:pt>
    <dgm:pt modelId="{9758D687-FCD6-49D8-8618-17C72F97ED5F}" type="sibTrans" cxnId="{7592E88C-4A8D-4527-9D96-20D1E508D642}">
      <dgm:prSet/>
      <dgm:spPr/>
      <dgm:t>
        <a:bodyPr/>
        <a:lstStyle/>
        <a:p>
          <a:endParaRPr kumimoji="1" lang="ja-JP" altLang="en-US"/>
        </a:p>
      </dgm:t>
    </dgm:pt>
    <dgm:pt modelId="{9F2D5309-4B3A-4F7A-95CD-F83A99555B2B}">
      <dgm:prSet phldrT="[テキスト]" custT="1"/>
      <dgm:spPr/>
      <dgm:t>
        <a:bodyPr/>
        <a:lstStyle/>
        <a:p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牧野富三郎の植物画</a:t>
          </a:r>
          <a:endParaRPr kumimoji="1" lang="en-US" altLang="ja-JP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endParaRPr kumimoji="1" lang="en-US" altLang="ja-JP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植物画の広がり</a:t>
          </a:r>
          <a:endParaRPr kumimoji="1" lang="en-US" altLang="ja-JP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endParaRPr kumimoji="1" lang="en-US" altLang="ja-JP" sz="15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ヴィルモランの植物画</a:t>
          </a:r>
          <a:endParaRPr kumimoji="1" lang="en-US" altLang="ja-JP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r>
            <a:rPr kumimoji="1" lang="ja-JP" alt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→　品種カタログなどへの利用</a:t>
          </a:r>
        </a:p>
      </dgm:t>
    </dgm:pt>
    <dgm:pt modelId="{1C382A44-EC81-44BE-A888-CB34E400E58A}" type="parTrans" cxnId="{20E62BD3-CC11-4F1F-A726-471B6CB0EF88}">
      <dgm:prSet/>
      <dgm:spPr/>
      <dgm:t>
        <a:bodyPr/>
        <a:lstStyle/>
        <a:p>
          <a:endParaRPr kumimoji="1" lang="ja-JP" altLang="en-US"/>
        </a:p>
      </dgm:t>
    </dgm:pt>
    <dgm:pt modelId="{11BDCC61-4A7B-4529-B8B5-523443AB25BB}" type="sibTrans" cxnId="{20E62BD3-CC11-4F1F-A726-471B6CB0EF88}">
      <dgm:prSet/>
      <dgm:spPr/>
      <dgm:t>
        <a:bodyPr/>
        <a:lstStyle/>
        <a:p>
          <a:endParaRPr kumimoji="1" lang="ja-JP" altLang="en-US"/>
        </a:p>
      </dgm:t>
    </dgm:pt>
    <dgm:pt modelId="{77A7567C-4D75-40C8-80AB-1B2A6A746480}" type="pres">
      <dgm:prSet presAssocID="{EB61846B-6FA3-4EB2-B1AB-16DC7E7BA39D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B5405F74-159E-4189-B7A6-888EB97AB4A9}" type="pres">
      <dgm:prSet presAssocID="{529AD2D0-BE07-4422-A03A-27C6A9A42D98}" presName="composite" presStyleCnt="0"/>
      <dgm:spPr/>
    </dgm:pt>
    <dgm:pt modelId="{F084A8F8-7331-47F9-BFEC-0B15C404B4DA}" type="pres">
      <dgm:prSet presAssocID="{529AD2D0-BE07-4422-A03A-27C6A9A42D98}" presName="BackAccent" presStyleLbl="bgShp" presStyleIdx="0" presStyleCnt="3"/>
      <dgm:spPr/>
    </dgm:pt>
    <dgm:pt modelId="{D784BF5D-CDD6-4AAF-8B7F-9B01879E0D6A}" type="pres">
      <dgm:prSet presAssocID="{529AD2D0-BE07-4422-A03A-27C6A9A42D98}" presName="Accent" presStyleLbl="alignNode1" presStyleIdx="0" presStyleCnt="3"/>
      <dgm:spPr/>
    </dgm:pt>
    <dgm:pt modelId="{4D877860-C0AB-4476-BC3B-38A925020F22}" type="pres">
      <dgm:prSet presAssocID="{529AD2D0-BE07-4422-A03A-27C6A9A42D98}" presName="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76C6810E-780C-4B96-BF0F-6D3DA1C37407}" type="pres">
      <dgm:prSet presAssocID="{529AD2D0-BE07-4422-A03A-27C6A9A42D98}" presName="Parent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0BF3A5B5-A0AA-4CA4-9F62-386BC3AEABD1}" type="pres">
      <dgm:prSet presAssocID="{C2294687-9D7F-4878-B846-D295460BA732}" presName="sibTrans" presStyleCnt="0"/>
      <dgm:spPr/>
    </dgm:pt>
    <dgm:pt modelId="{CA1EF225-A9E9-4CE4-98C7-586A8270BAFF}" type="pres">
      <dgm:prSet presAssocID="{ACD372FE-4B01-4F7F-983E-5BCF4E0DA494}" presName="composite" presStyleCnt="0"/>
      <dgm:spPr/>
    </dgm:pt>
    <dgm:pt modelId="{4C8CAA5B-E11C-44E2-AE05-DCB8CB15567F}" type="pres">
      <dgm:prSet presAssocID="{ACD372FE-4B01-4F7F-983E-5BCF4E0DA494}" presName="BackAccent" presStyleLbl="bgShp" presStyleIdx="1" presStyleCnt="3"/>
      <dgm:spPr/>
    </dgm:pt>
    <dgm:pt modelId="{8FB65308-2A8E-484E-9195-3983BEC9227D}" type="pres">
      <dgm:prSet presAssocID="{ACD372FE-4B01-4F7F-983E-5BCF4E0DA494}" presName="Accent" presStyleLbl="alignNode1" presStyleIdx="1" presStyleCnt="3"/>
      <dgm:spPr/>
    </dgm:pt>
    <dgm:pt modelId="{2AB48EA7-62C1-4736-A88F-62F1EB2552B0}" type="pres">
      <dgm:prSet presAssocID="{ACD372FE-4B01-4F7F-983E-5BCF4E0DA494}" presName="Child" presStyleLbl="revTx" presStyleIdx="2" presStyleCnt="6" custScaleX="112932">
        <dgm:presLayoutVars>
          <dgm:chMax val="0"/>
          <dgm:chPref val="0"/>
          <dgm:bulletEnabled val="1"/>
        </dgm:presLayoutVars>
      </dgm:prSet>
      <dgm:spPr/>
    </dgm:pt>
    <dgm:pt modelId="{BC2BE206-507F-41BF-B7D5-E96DCBC002F3}" type="pres">
      <dgm:prSet presAssocID="{ACD372FE-4B01-4F7F-983E-5BCF4E0DA494}" presName="Parent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31FCBBEB-DD07-41B9-B3D0-93EBD3B3DCFF}" type="pres">
      <dgm:prSet presAssocID="{EB7EB424-F79F-45C9-A481-BC8ADBC4B58E}" presName="sibTrans" presStyleCnt="0"/>
      <dgm:spPr/>
    </dgm:pt>
    <dgm:pt modelId="{39CC7FF6-9BD4-423E-AE42-C19575A45B4C}" type="pres">
      <dgm:prSet presAssocID="{63E37AEE-722A-4AF3-8969-4DEE7F305BC7}" presName="composite" presStyleCnt="0"/>
      <dgm:spPr/>
    </dgm:pt>
    <dgm:pt modelId="{572869B5-77B1-4C34-811A-657E1D90FFA3}" type="pres">
      <dgm:prSet presAssocID="{63E37AEE-722A-4AF3-8969-4DEE7F305BC7}" presName="BackAccent" presStyleLbl="bgShp" presStyleIdx="2" presStyleCnt="3"/>
      <dgm:spPr/>
    </dgm:pt>
    <dgm:pt modelId="{D0E21D80-FF57-47EB-82E6-77BF59E29FD0}" type="pres">
      <dgm:prSet presAssocID="{63E37AEE-722A-4AF3-8969-4DEE7F305BC7}" presName="Accent" presStyleLbl="alignNode1" presStyleIdx="2" presStyleCnt="3"/>
      <dgm:spPr/>
    </dgm:pt>
    <dgm:pt modelId="{CD69CB50-5BCD-499B-89B7-4934B7A02709}" type="pres">
      <dgm:prSet presAssocID="{63E37AEE-722A-4AF3-8969-4DEE7F305BC7}" presName="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9FDB5AE3-9A7A-43D3-B544-D661D3FA51C0}" type="pres">
      <dgm:prSet presAssocID="{63E37AEE-722A-4AF3-8969-4DEE7F305BC7}" presName="Parent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B82D6D31-6AA7-497E-BA86-5CD6C7758F5B}" type="presOf" srcId="{FD7BE992-F806-4D06-BABB-8EF4F3362D37}" destId="{4D877860-C0AB-4476-BC3B-38A925020F22}" srcOrd="0" destOrd="0" presId="urn:microsoft.com/office/officeart/2008/layout/IncreasingCircleProcess"/>
    <dgm:cxn modelId="{AD190B38-0599-40DD-9BBA-E03411BE39A7}" type="presOf" srcId="{ACD372FE-4B01-4F7F-983E-5BCF4E0DA494}" destId="{BC2BE206-507F-41BF-B7D5-E96DCBC002F3}" srcOrd="0" destOrd="0" presId="urn:microsoft.com/office/officeart/2008/layout/IncreasingCircleProcess"/>
    <dgm:cxn modelId="{F7FF9574-D882-4C87-A5AF-1B011FA013BE}" type="presOf" srcId="{529AD2D0-BE07-4422-A03A-27C6A9A42D98}" destId="{76C6810E-780C-4B96-BF0F-6D3DA1C37407}" srcOrd="0" destOrd="0" presId="urn:microsoft.com/office/officeart/2008/layout/IncreasingCircleProcess"/>
    <dgm:cxn modelId="{7592E88C-4A8D-4527-9D96-20D1E508D642}" srcId="{EB61846B-6FA3-4EB2-B1AB-16DC7E7BA39D}" destId="{63E37AEE-722A-4AF3-8969-4DEE7F305BC7}" srcOrd="2" destOrd="0" parTransId="{C1240C5B-AF74-4302-A2FE-81456B270687}" sibTransId="{9758D687-FCD6-49D8-8618-17C72F97ED5F}"/>
    <dgm:cxn modelId="{8C96AA9D-8079-48F0-AE39-9D09FDA94815}" srcId="{EB61846B-6FA3-4EB2-B1AB-16DC7E7BA39D}" destId="{ACD372FE-4B01-4F7F-983E-5BCF4E0DA494}" srcOrd="1" destOrd="0" parTransId="{604BA322-DFF9-49F7-9F5B-717F959394AF}" sibTransId="{EB7EB424-F79F-45C9-A481-BC8ADBC4B58E}"/>
    <dgm:cxn modelId="{C65BF9A8-269A-40EE-8484-66C996F6758F}" type="presOf" srcId="{0E9A8AF7-7D87-4195-8666-2E9F0F94F649}" destId="{2AB48EA7-62C1-4736-A88F-62F1EB2552B0}" srcOrd="0" destOrd="0" presId="urn:microsoft.com/office/officeart/2008/layout/IncreasingCircleProcess"/>
    <dgm:cxn modelId="{93D4BEA9-344D-42A1-BF2D-757A0631E853}" type="presOf" srcId="{EB61846B-6FA3-4EB2-B1AB-16DC7E7BA39D}" destId="{77A7567C-4D75-40C8-80AB-1B2A6A746480}" srcOrd="0" destOrd="0" presId="urn:microsoft.com/office/officeart/2008/layout/IncreasingCircleProcess"/>
    <dgm:cxn modelId="{F87D48B2-CC58-466F-87D1-99A49300BE74}" type="presOf" srcId="{63E37AEE-722A-4AF3-8969-4DEE7F305BC7}" destId="{9FDB5AE3-9A7A-43D3-B544-D661D3FA51C0}" srcOrd="0" destOrd="0" presId="urn:microsoft.com/office/officeart/2008/layout/IncreasingCircleProcess"/>
    <dgm:cxn modelId="{B174B4C7-1CB6-455A-8983-9BAF66E64001}" type="presOf" srcId="{9F2D5309-4B3A-4F7A-95CD-F83A99555B2B}" destId="{CD69CB50-5BCD-499B-89B7-4934B7A02709}" srcOrd="0" destOrd="0" presId="urn:microsoft.com/office/officeart/2008/layout/IncreasingCircleProcess"/>
    <dgm:cxn modelId="{20E62BD3-CC11-4F1F-A726-471B6CB0EF88}" srcId="{63E37AEE-722A-4AF3-8969-4DEE7F305BC7}" destId="{9F2D5309-4B3A-4F7A-95CD-F83A99555B2B}" srcOrd="0" destOrd="0" parTransId="{1C382A44-EC81-44BE-A888-CB34E400E58A}" sibTransId="{11BDCC61-4A7B-4529-B8B5-523443AB25BB}"/>
    <dgm:cxn modelId="{F58920DF-1929-40ED-B6FC-5457142F3E70}" srcId="{529AD2D0-BE07-4422-A03A-27C6A9A42D98}" destId="{FD7BE992-F806-4D06-BABB-8EF4F3362D37}" srcOrd="0" destOrd="0" parTransId="{8A9429E5-8AFD-456E-BB25-79F781BFD041}" sibTransId="{95D63E6C-46F9-4E8E-83D7-F6FFA6B42AE0}"/>
    <dgm:cxn modelId="{FB8BC2E7-B160-4987-9374-AE385691B590}" srcId="{ACD372FE-4B01-4F7F-983E-5BCF4E0DA494}" destId="{0E9A8AF7-7D87-4195-8666-2E9F0F94F649}" srcOrd="0" destOrd="0" parTransId="{FA0FF701-D8DA-4FC4-AB46-866D51CD92D2}" sibTransId="{0330FEA8-74AE-4BDA-B440-C0352732D3D5}"/>
    <dgm:cxn modelId="{D93343FA-68B3-4E9C-99AE-DAD639E9A2BD}" srcId="{EB61846B-6FA3-4EB2-B1AB-16DC7E7BA39D}" destId="{529AD2D0-BE07-4422-A03A-27C6A9A42D98}" srcOrd="0" destOrd="0" parTransId="{F42E80EB-F71F-4CFC-A978-56A49E769E2C}" sibTransId="{C2294687-9D7F-4878-B846-D295460BA732}"/>
    <dgm:cxn modelId="{BE33CEAC-649C-4CD7-A600-BADA2EF92448}" type="presParOf" srcId="{77A7567C-4D75-40C8-80AB-1B2A6A746480}" destId="{B5405F74-159E-4189-B7A6-888EB97AB4A9}" srcOrd="0" destOrd="0" presId="urn:microsoft.com/office/officeart/2008/layout/IncreasingCircleProcess"/>
    <dgm:cxn modelId="{77EA0BD9-8A30-4B6E-A1D6-96229E69A144}" type="presParOf" srcId="{B5405F74-159E-4189-B7A6-888EB97AB4A9}" destId="{F084A8F8-7331-47F9-BFEC-0B15C404B4DA}" srcOrd="0" destOrd="0" presId="urn:microsoft.com/office/officeart/2008/layout/IncreasingCircleProcess"/>
    <dgm:cxn modelId="{1ABB523C-7E74-430C-88B1-061AC49D372C}" type="presParOf" srcId="{B5405F74-159E-4189-B7A6-888EB97AB4A9}" destId="{D784BF5D-CDD6-4AAF-8B7F-9B01879E0D6A}" srcOrd="1" destOrd="0" presId="urn:microsoft.com/office/officeart/2008/layout/IncreasingCircleProcess"/>
    <dgm:cxn modelId="{07104A10-29EC-45DD-83E5-2DF61B31B292}" type="presParOf" srcId="{B5405F74-159E-4189-B7A6-888EB97AB4A9}" destId="{4D877860-C0AB-4476-BC3B-38A925020F22}" srcOrd="2" destOrd="0" presId="urn:microsoft.com/office/officeart/2008/layout/IncreasingCircleProcess"/>
    <dgm:cxn modelId="{DE7064C6-B4E1-42CC-B95C-86BF2B2868A8}" type="presParOf" srcId="{B5405F74-159E-4189-B7A6-888EB97AB4A9}" destId="{76C6810E-780C-4B96-BF0F-6D3DA1C37407}" srcOrd="3" destOrd="0" presId="urn:microsoft.com/office/officeart/2008/layout/IncreasingCircleProcess"/>
    <dgm:cxn modelId="{55A81B7A-2C8F-4C8D-9BB3-9436F23C002A}" type="presParOf" srcId="{77A7567C-4D75-40C8-80AB-1B2A6A746480}" destId="{0BF3A5B5-A0AA-4CA4-9F62-386BC3AEABD1}" srcOrd="1" destOrd="0" presId="urn:microsoft.com/office/officeart/2008/layout/IncreasingCircleProcess"/>
    <dgm:cxn modelId="{783BC48E-A48E-4758-89EA-99F6AD36E0E5}" type="presParOf" srcId="{77A7567C-4D75-40C8-80AB-1B2A6A746480}" destId="{CA1EF225-A9E9-4CE4-98C7-586A8270BAFF}" srcOrd="2" destOrd="0" presId="urn:microsoft.com/office/officeart/2008/layout/IncreasingCircleProcess"/>
    <dgm:cxn modelId="{DAAB8A5C-E23F-4E59-9122-2C61B7BDD590}" type="presParOf" srcId="{CA1EF225-A9E9-4CE4-98C7-586A8270BAFF}" destId="{4C8CAA5B-E11C-44E2-AE05-DCB8CB15567F}" srcOrd="0" destOrd="0" presId="urn:microsoft.com/office/officeart/2008/layout/IncreasingCircleProcess"/>
    <dgm:cxn modelId="{2CC87C46-81F1-4AF5-A869-E8EC7FDC9930}" type="presParOf" srcId="{CA1EF225-A9E9-4CE4-98C7-586A8270BAFF}" destId="{8FB65308-2A8E-484E-9195-3983BEC9227D}" srcOrd="1" destOrd="0" presId="urn:microsoft.com/office/officeart/2008/layout/IncreasingCircleProcess"/>
    <dgm:cxn modelId="{F1EF8BC0-220D-4C20-BA6E-F375B4750021}" type="presParOf" srcId="{CA1EF225-A9E9-4CE4-98C7-586A8270BAFF}" destId="{2AB48EA7-62C1-4736-A88F-62F1EB2552B0}" srcOrd="2" destOrd="0" presId="urn:microsoft.com/office/officeart/2008/layout/IncreasingCircleProcess"/>
    <dgm:cxn modelId="{342D573B-6C58-4AAB-9729-38847063272F}" type="presParOf" srcId="{CA1EF225-A9E9-4CE4-98C7-586A8270BAFF}" destId="{BC2BE206-507F-41BF-B7D5-E96DCBC002F3}" srcOrd="3" destOrd="0" presId="urn:microsoft.com/office/officeart/2008/layout/IncreasingCircleProcess"/>
    <dgm:cxn modelId="{2CD149A1-D0F2-4C60-9BF7-90962AEB638A}" type="presParOf" srcId="{77A7567C-4D75-40C8-80AB-1B2A6A746480}" destId="{31FCBBEB-DD07-41B9-B3D0-93EBD3B3DCFF}" srcOrd="3" destOrd="0" presId="urn:microsoft.com/office/officeart/2008/layout/IncreasingCircleProcess"/>
    <dgm:cxn modelId="{D037F74C-1223-44D4-8007-F37D3C095C44}" type="presParOf" srcId="{77A7567C-4D75-40C8-80AB-1B2A6A746480}" destId="{39CC7FF6-9BD4-423E-AE42-C19575A45B4C}" srcOrd="4" destOrd="0" presId="urn:microsoft.com/office/officeart/2008/layout/IncreasingCircleProcess"/>
    <dgm:cxn modelId="{882AE72D-3BFE-433D-89E5-7A6B3CAB58A8}" type="presParOf" srcId="{39CC7FF6-9BD4-423E-AE42-C19575A45B4C}" destId="{572869B5-77B1-4C34-811A-657E1D90FFA3}" srcOrd="0" destOrd="0" presId="urn:microsoft.com/office/officeart/2008/layout/IncreasingCircleProcess"/>
    <dgm:cxn modelId="{213477A0-67D2-4D8E-A41F-437CF0B31883}" type="presParOf" srcId="{39CC7FF6-9BD4-423E-AE42-C19575A45B4C}" destId="{D0E21D80-FF57-47EB-82E6-77BF59E29FD0}" srcOrd="1" destOrd="0" presId="urn:microsoft.com/office/officeart/2008/layout/IncreasingCircleProcess"/>
    <dgm:cxn modelId="{3D2463A1-7EFF-4A32-8CF5-798FD30B4952}" type="presParOf" srcId="{39CC7FF6-9BD4-423E-AE42-C19575A45B4C}" destId="{CD69CB50-5BCD-499B-89B7-4934B7A02709}" srcOrd="2" destOrd="0" presId="urn:microsoft.com/office/officeart/2008/layout/IncreasingCircleProcess"/>
    <dgm:cxn modelId="{2D084198-6482-41E6-876B-35E15BBCD6F1}" type="presParOf" srcId="{39CC7FF6-9BD4-423E-AE42-C19575A45B4C}" destId="{9FDB5AE3-9A7A-43D3-B544-D661D3FA51C0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BAAA1B-9B46-4BBF-A7DA-6071D062749C}" type="doc">
      <dgm:prSet loTypeId="urn:microsoft.com/office/officeart/2005/8/layout/cycle7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EF0B3C6F-5603-4A97-B835-D17A81CABCF8}">
      <dgm:prSet phldrT="[テキスト]"/>
      <dgm:spPr>
        <a:ln w="76200">
          <a:solidFill>
            <a:srgbClr val="7030A0"/>
          </a:solidFill>
        </a:ln>
      </dgm:spPr>
      <dgm:t>
        <a:bodyPr/>
        <a:lstStyle/>
        <a:p>
          <a:r>
            <a:rPr kumimoji="1" lang="ja-JP" altLang="en-US" dirty="0"/>
            <a:t>創造性</a:t>
          </a:r>
        </a:p>
      </dgm:t>
    </dgm:pt>
    <dgm:pt modelId="{1549EDDA-D40C-422E-B510-46B07B246419}" type="parTrans" cxnId="{3A4AC3A2-5ADC-4284-8979-918BFF59FC5B}">
      <dgm:prSet/>
      <dgm:spPr/>
      <dgm:t>
        <a:bodyPr/>
        <a:lstStyle/>
        <a:p>
          <a:endParaRPr kumimoji="1" lang="ja-JP" altLang="en-US"/>
        </a:p>
      </dgm:t>
    </dgm:pt>
    <dgm:pt modelId="{2ACB8916-D903-40C9-A9BC-5499A6811549}" type="sibTrans" cxnId="{3A4AC3A2-5ADC-4284-8979-918BFF59FC5B}">
      <dgm:prSet/>
      <dgm:spPr/>
      <dgm:t>
        <a:bodyPr/>
        <a:lstStyle/>
        <a:p>
          <a:endParaRPr kumimoji="1" lang="ja-JP" altLang="en-US"/>
        </a:p>
      </dgm:t>
    </dgm:pt>
    <dgm:pt modelId="{1D7E6908-6A99-484F-8E5F-A39243618AB1}">
      <dgm:prSet phldrT="[テキスト]"/>
      <dgm:spPr/>
      <dgm:t>
        <a:bodyPr/>
        <a:lstStyle/>
        <a:p>
          <a:r>
            <a:rPr kumimoji="1" lang="ja-JP" altLang="en-US" dirty="0"/>
            <a:t>概念性</a:t>
          </a:r>
        </a:p>
      </dgm:t>
    </dgm:pt>
    <dgm:pt modelId="{A8D81DB7-CF79-4039-8879-7D6A871151AD}" type="parTrans" cxnId="{6F3B4441-5963-48D5-8F22-6B4FB6F13971}">
      <dgm:prSet/>
      <dgm:spPr/>
      <dgm:t>
        <a:bodyPr/>
        <a:lstStyle/>
        <a:p>
          <a:endParaRPr kumimoji="1" lang="ja-JP" altLang="en-US"/>
        </a:p>
      </dgm:t>
    </dgm:pt>
    <dgm:pt modelId="{5F8F088A-75DC-4D4F-9FFD-66C024D0A2A7}" type="sibTrans" cxnId="{6F3B4441-5963-48D5-8F22-6B4FB6F13971}">
      <dgm:prSet/>
      <dgm:spPr/>
      <dgm:t>
        <a:bodyPr/>
        <a:lstStyle/>
        <a:p>
          <a:endParaRPr kumimoji="1" lang="ja-JP" altLang="en-US"/>
        </a:p>
      </dgm:t>
    </dgm:pt>
    <dgm:pt modelId="{5F3CEBBA-649C-44BE-A58B-97E60F0049AA}">
      <dgm:prSet phldrT="[テキスト]"/>
      <dgm:spPr/>
      <dgm:t>
        <a:bodyPr/>
        <a:lstStyle/>
        <a:p>
          <a:r>
            <a:rPr kumimoji="1" lang="ja-JP" altLang="en-US" dirty="0"/>
            <a:t>写実性</a:t>
          </a:r>
        </a:p>
      </dgm:t>
    </dgm:pt>
    <dgm:pt modelId="{0A376974-573D-45AC-9EF9-2336629B5383}" type="parTrans" cxnId="{A416CC2D-0057-44E2-8C39-8C7951E422E3}">
      <dgm:prSet/>
      <dgm:spPr/>
      <dgm:t>
        <a:bodyPr/>
        <a:lstStyle/>
        <a:p>
          <a:endParaRPr kumimoji="1" lang="ja-JP" altLang="en-US"/>
        </a:p>
      </dgm:t>
    </dgm:pt>
    <dgm:pt modelId="{8E01CED7-6D7A-40BA-B463-D5E57C3E6F6A}" type="sibTrans" cxnId="{A416CC2D-0057-44E2-8C39-8C7951E422E3}">
      <dgm:prSet/>
      <dgm:spPr/>
      <dgm:t>
        <a:bodyPr/>
        <a:lstStyle/>
        <a:p>
          <a:endParaRPr kumimoji="1" lang="ja-JP" altLang="en-US"/>
        </a:p>
      </dgm:t>
    </dgm:pt>
    <dgm:pt modelId="{28AB0BAD-2B5E-40E5-A134-7B4E60028F7D}" type="pres">
      <dgm:prSet presAssocID="{B1BAAA1B-9B46-4BBF-A7DA-6071D062749C}" presName="Name0" presStyleCnt="0">
        <dgm:presLayoutVars>
          <dgm:dir/>
          <dgm:resizeHandles val="exact"/>
        </dgm:presLayoutVars>
      </dgm:prSet>
      <dgm:spPr/>
    </dgm:pt>
    <dgm:pt modelId="{D2E51B9A-2BAD-4998-99AF-9833828DF3D0}" type="pres">
      <dgm:prSet presAssocID="{EF0B3C6F-5603-4A97-B835-D17A81CABCF8}" presName="node" presStyleLbl="node1" presStyleIdx="0" presStyleCnt="3">
        <dgm:presLayoutVars>
          <dgm:bulletEnabled val="1"/>
        </dgm:presLayoutVars>
      </dgm:prSet>
      <dgm:spPr/>
    </dgm:pt>
    <dgm:pt modelId="{62C57741-D2BC-448B-8079-1FACD392BAEE}" type="pres">
      <dgm:prSet presAssocID="{2ACB8916-D903-40C9-A9BC-5499A6811549}" presName="sibTrans" presStyleLbl="sibTrans2D1" presStyleIdx="0" presStyleCnt="3"/>
      <dgm:spPr/>
    </dgm:pt>
    <dgm:pt modelId="{3EEC6ED3-542C-411F-8A24-E50DA9EE6D0A}" type="pres">
      <dgm:prSet presAssocID="{2ACB8916-D903-40C9-A9BC-5499A6811549}" presName="connectorText" presStyleLbl="sibTrans2D1" presStyleIdx="0" presStyleCnt="3"/>
      <dgm:spPr/>
    </dgm:pt>
    <dgm:pt modelId="{447F102E-331B-46C9-8797-1C86B05F3CBB}" type="pres">
      <dgm:prSet presAssocID="{1D7E6908-6A99-484F-8E5F-A39243618AB1}" presName="node" presStyleLbl="node1" presStyleIdx="1" presStyleCnt="3">
        <dgm:presLayoutVars>
          <dgm:bulletEnabled val="1"/>
        </dgm:presLayoutVars>
      </dgm:prSet>
      <dgm:spPr/>
    </dgm:pt>
    <dgm:pt modelId="{A9501EAC-6E33-428F-BE48-E1E8C7C7962A}" type="pres">
      <dgm:prSet presAssocID="{5F8F088A-75DC-4D4F-9FFD-66C024D0A2A7}" presName="sibTrans" presStyleLbl="sibTrans2D1" presStyleIdx="1" presStyleCnt="3"/>
      <dgm:spPr/>
    </dgm:pt>
    <dgm:pt modelId="{E9B7E01A-46DE-4993-A037-423169D4073C}" type="pres">
      <dgm:prSet presAssocID="{5F8F088A-75DC-4D4F-9FFD-66C024D0A2A7}" presName="connectorText" presStyleLbl="sibTrans2D1" presStyleIdx="1" presStyleCnt="3"/>
      <dgm:spPr/>
    </dgm:pt>
    <dgm:pt modelId="{0972CD9B-9897-4A21-8E44-A0F0225CE9DE}" type="pres">
      <dgm:prSet presAssocID="{5F3CEBBA-649C-44BE-A58B-97E60F0049AA}" presName="node" presStyleLbl="node1" presStyleIdx="2" presStyleCnt="3">
        <dgm:presLayoutVars>
          <dgm:bulletEnabled val="1"/>
        </dgm:presLayoutVars>
      </dgm:prSet>
      <dgm:spPr/>
    </dgm:pt>
    <dgm:pt modelId="{4BE14DD8-4C36-4BBF-BA02-68726A35AB7D}" type="pres">
      <dgm:prSet presAssocID="{8E01CED7-6D7A-40BA-B463-D5E57C3E6F6A}" presName="sibTrans" presStyleLbl="sibTrans2D1" presStyleIdx="2" presStyleCnt="3"/>
      <dgm:spPr/>
    </dgm:pt>
    <dgm:pt modelId="{27A50613-46E6-4E3B-91AB-7A2DF2ED0EAB}" type="pres">
      <dgm:prSet presAssocID="{8E01CED7-6D7A-40BA-B463-D5E57C3E6F6A}" presName="connectorText" presStyleLbl="sibTrans2D1" presStyleIdx="2" presStyleCnt="3"/>
      <dgm:spPr/>
    </dgm:pt>
  </dgm:ptLst>
  <dgm:cxnLst>
    <dgm:cxn modelId="{D2AE9F1A-7B66-4F5B-AD27-2977BD6D212A}" type="presOf" srcId="{8E01CED7-6D7A-40BA-B463-D5E57C3E6F6A}" destId="{27A50613-46E6-4E3B-91AB-7A2DF2ED0EAB}" srcOrd="1" destOrd="0" presId="urn:microsoft.com/office/officeart/2005/8/layout/cycle7"/>
    <dgm:cxn modelId="{A416CC2D-0057-44E2-8C39-8C7951E422E3}" srcId="{B1BAAA1B-9B46-4BBF-A7DA-6071D062749C}" destId="{5F3CEBBA-649C-44BE-A58B-97E60F0049AA}" srcOrd="2" destOrd="0" parTransId="{0A376974-573D-45AC-9EF9-2336629B5383}" sibTransId="{8E01CED7-6D7A-40BA-B463-D5E57C3E6F6A}"/>
    <dgm:cxn modelId="{A5F57A5E-0E70-45D3-8702-6AA4CF8F208B}" type="presOf" srcId="{EF0B3C6F-5603-4A97-B835-D17A81CABCF8}" destId="{D2E51B9A-2BAD-4998-99AF-9833828DF3D0}" srcOrd="0" destOrd="0" presId="urn:microsoft.com/office/officeart/2005/8/layout/cycle7"/>
    <dgm:cxn modelId="{6F3B4441-5963-48D5-8F22-6B4FB6F13971}" srcId="{B1BAAA1B-9B46-4BBF-A7DA-6071D062749C}" destId="{1D7E6908-6A99-484F-8E5F-A39243618AB1}" srcOrd="1" destOrd="0" parTransId="{A8D81DB7-CF79-4039-8879-7D6A871151AD}" sibTransId="{5F8F088A-75DC-4D4F-9FFD-66C024D0A2A7}"/>
    <dgm:cxn modelId="{C76DA346-AEDF-479D-AEB7-AB7F6F1D1DCC}" type="presOf" srcId="{5F3CEBBA-649C-44BE-A58B-97E60F0049AA}" destId="{0972CD9B-9897-4A21-8E44-A0F0225CE9DE}" srcOrd="0" destOrd="0" presId="urn:microsoft.com/office/officeart/2005/8/layout/cycle7"/>
    <dgm:cxn modelId="{E611866C-FC5C-4C92-B9E2-F5AAD05B8DB2}" type="presOf" srcId="{1D7E6908-6A99-484F-8E5F-A39243618AB1}" destId="{447F102E-331B-46C9-8797-1C86B05F3CBB}" srcOrd="0" destOrd="0" presId="urn:microsoft.com/office/officeart/2005/8/layout/cycle7"/>
    <dgm:cxn modelId="{3D676354-A5DB-4DC8-8BE3-BF3997C6D710}" type="presOf" srcId="{B1BAAA1B-9B46-4BBF-A7DA-6071D062749C}" destId="{28AB0BAD-2B5E-40E5-A134-7B4E60028F7D}" srcOrd="0" destOrd="0" presId="urn:microsoft.com/office/officeart/2005/8/layout/cycle7"/>
    <dgm:cxn modelId="{905CAF7C-9081-4977-9D5D-BD417D7AD870}" type="presOf" srcId="{5F8F088A-75DC-4D4F-9FFD-66C024D0A2A7}" destId="{A9501EAC-6E33-428F-BE48-E1E8C7C7962A}" srcOrd="0" destOrd="0" presId="urn:microsoft.com/office/officeart/2005/8/layout/cycle7"/>
    <dgm:cxn modelId="{3A4AC3A2-5ADC-4284-8979-918BFF59FC5B}" srcId="{B1BAAA1B-9B46-4BBF-A7DA-6071D062749C}" destId="{EF0B3C6F-5603-4A97-B835-D17A81CABCF8}" srcOrd="0" destOrd="0" parTransId="{1549EDDA-D40C-422E-B510-46B07B246419}" sibTransId="{2ACB8916-D903-40C9-A9BC-5499A6811549}"/>
    <dgm:cxn modelId="{2267A2A8-4F84-49ED-B2BE-2A7C095CF17D}" type="presOf" srcId="{2ACB8916-D903-40C9-A9BC-5499A6811549}" destId="{62C57741-D2BC-448B-8079-1FACD392BAEE}" srcOrd="0" destOrd="0" presId="urn:microsoft.com/office/officeart/2005/8/layout/cycle7"/>
    <dgm:cxn modelId="{D6DBDEC9-1E1A-49C2-9AA4-A4E30615EAB8}" type="presOf" srcId="{2ACB8916-D903-40C9-A9BC-5499A6811549}" destId="{3EEC6ED3-542C-411F-8A24-E50DA9EE6D0A}" srcOrd="1" destOrd="0" presId="urn:microsoft.com/office/officeart/2005/8/layout/cycle7"/>
    <dgm:cxn modelId="{3262B5D4-1658-48E5-8FFA-B08CCCB5E117}" type="presOf" srcId="{8E01CED7-6D7A-40BA-B463-D5E57C3E6F6A}" destId="{4BE14DD8-4C36-4BBF-BA02-68726A35AB7D}" srcOrd="0" destOrd="0" presId="urn:microsoft.com/office/officeart/2005/8/layout/cycle7"/>
    <dgm:cxn modelId="{2CDCA0E2-01C8-48B6-B4E6-145CDE467AAB}" type="presOf" srcId="{5F8F088A-75DC-4D4F-9FFD-66C024D0A2A7}" destId="{E9B7E01A-46DE-4993-A037-423169D4073C}" srcOrd="1" destOrd="0" presId="urn:microsoft.com/office/officeart/2005/8/layout/cycle7"/>
    <dgm:cxn modelId="{4A47AFB9-FF0D-4732-B6D1-4015ABE5C053}" type="presParOf" srcId="{28AB0BAD-2B5E-40E5-A134-7B4E60028F7D}" destId="{D2E51B9A-2BAD-4998-99AF-9833828DF3D0}" srcOrd="0" destOrd="0" presId="urn:microsoft.com/office/officeart/2005/8/layout/cycle7"/>
    <dgm:cxn modelId="{63D1101D-93FE-40BB-A5A7-C96077231912}" type="presParOf" srcId="{28AB0BAD-2B5E-40E5-A134-7B4E60028F7D}" destId="{62C57741-D2BC-448B-8079-1FACD392BAEE}" srcOrd="1" destOrd="0" presId="urn:microsoft.com/office/officeart/2005/8/layout/cycle7"/>
    <dgm:cxn modelId="{E535CFB3-1F58-49BF-AC4B-4C9A1231EA40}" type="presParOf" srcId="{62C57741-D2BC-448B-8079-1FACD392BAEE}" destId="{3EEC6ED3-542C-411F-8A24-E50DA9EE6D0A}" srcOrd="0" destOrd="0" presId="urn:microsoft.com/office/officeart/2005/8/layout/cycle7"/>
    <dgm:cxn modelId="{6F669CD2-F0A5-4377-8197-2387898A090F}" type="presParOf" srcId="{28AB0BAD-2B5E-40E5-A134-7B4E60028F7D}" destId="{447F102E-331B-46C9-8797-1C86B05F3CBB}" srcOrd="2" destOrd="0" presId="urn:microsoft.com/office/officeart/2005/8/layout/cycle7"/>
    <dgm:cxn modelId="{DC429115-4C3E-4EEF-A4DC-1920F20B1940}" type="presParOf" srcId="{28AB0BAD-2B5E-40E5-A134-7B4E60028F7D}" destId="{A9501EAC-6E33-428F-BE48-E1E8C7C7962A}" srcOrd="3" destOrd="0" presId="urn:microsoft.com/office/officeart/2005/8/layout/cycle7"/>
    <dgm:cxn modelId="{2EB9778E-5C42-4A46-A65C-9AA9104BC2AB}" type="presParOf" srcId="{A9501EAC-6E33-428F-BE48-E1E8C7C7962A}" destId="{E9B7E01A-46DE-4993-A037-423169D4073C}" srcOrd="0" destOrd="0" presId="urn:microsoft.com/office/officeart/2005/8/layout/cycle7"/>
    <dgm:cxn modelId="{9C8FAC46-70FF-4094-BB1E-10266C926B66}" type="presParOf" srcId="{28AB0BAD-2B5E-40E5-A134-7B4E60028F7D}" destId="{0972CD9B-9897-4A21-8E44-A0F0225CE9DE}" srcOrd="4" destOrd="0" presId="urn:microsoft.com/office/officeart/2005/8/layout/cycle7"/>
    <dgm:cxn modelId="{73DE3E5F-6905-489D-80B2-507E441F0A88}" type="presParOf" srcId="{28AB0BAD-2B5E-40E5-A134-7B4E60028F7D}" destId="{4BE14DD8-4C36-4BBF-BA02-68726A35AB7D}" srcOrd="5" destOrd="0" presId="urn:microsoft.com/office/officeart/2005/8/layout/cycle7"/>
    <dgm:cxn modelId="{5F6803CA-5C22-46AE-982D-17EAC0EEEEBE}" type="presParOf" srcId="{4BE14DD8-4C36-4BBF-BA02-68726A35AB7D}" destId="{27A50613-46E6-4E3B-91AB-7A2DF2ED0EA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BAAA1B-9B46-4BBF-A7DA-6071D062749C}" type="doc">
      <dgm:prSet loTypeId="urn:microsoft.com/office/officeart/2005/8/layout/cycle7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EF0B3C6F-5603-4A97-B835-D17A81CABCF8}">
      <dgm:prSet phldrT="[テキスト]"/>
      <dgm:spPr>
        <a:ln w="76200">
          <a:solidFill>
            <a:srgbClr val="7030A0"/>
          </a:solidFill>
        </a:ln>
      </dgm:spPr>
      <dgm:t>
        <a:bodyPr/>
        <a:lstStyle/>
        <a:p>
          <a:r>
            <a:rPr kumimoji="1" lang="ja-JP" altLang="en-US" dirty="0"/>
            <a:t>写実性</a:t>
          </a:r>
        </a:p>
      </dgm:t>
    </dgm:pt>
    <dgm:pt modelId="{1549EDDA-D40C-422E-B510-46B07B246419}" type="parTrans" cxnId="{3A4AC3A2-5ADC-4284-8979-918BFF59FC5B}">
      <dgm:prSet/>
      <dgm:spPr/>
      <dgm:t>
        <a:bodyPr/>
        <a:lstStyle/>
        <a:p>
          <a:endParaRPr kumimoji="1" lang="ja-JP" altLang="en-US"/>
        </a:p>
      </dgm:t>
    </dgm:pt>
    <dgm:pt modelId="{2ACB8916-D903-40C9-A9BC-5499A6811549}" type="sibTrans" cxnId="{3A4AC3A2-5ADC-4284-8979-918BFF59FC5B}">
      <dgm:prSet/>
      <dgm:spPr/>
      <dgm:t>
        <a:bodyPr/>
        <a:lstStyle/>
        <a:p>
          <a:endParaRPr kumimoji="1" lang="ja-JP" altLang="en-US"/>
        </a:p>
      </dgm:t>
    </dgm:pt>
    <dgm:pt modelId="{1D7E6908-6A99-484F-8E5F-A39243618AB1}">
      <dgm:prSet phldrT="[テキスト]"/>
      <dgm:spPr>
        <a:ln w="76200">
          <a:solidFill>
            <a:srgbClr val="7030A0"/>
          </a:solidFill>
        </a:ln>
      </dgm:spPr>
      <dgm:t>
        <a:bodyPr/>
        <a:lstStyle/>
        <a:p>
          <a:r>
            <a:rPr kumimoji="1" lang="ja-JP" altLang="en-US" dirty="0"/>
            <a:t>概念性</a:t>
          </a:r>
        </a:p>
      </dgm:t>
    </dgm:pt>
    <dgm:pt modelId="{A8D81DB7-CF79-4039-8879-7D6A871151AD}" type="parTrans" cxnId="{6F3B4441-5963-48D5-8F22-6B4FB6F13971}">
      <dgm:prSet/>
      <dgm:spPr/>
      <dgm:t>
        <a:bodyPr/>
        <a:lstStyle/>
        <a:p>
          <a:endParaRPr kumimoji="1" lang="ja-JP" altLang="en-US"/>
        </a:p>
      </dgm:t>
    </dgm:pt>
    <dgm:pt modelId="{5F8F088A-75DC-4D4F-9FFD-66C024D0A2A7}" type="sibTrans" cxnId="{6F3B4441-5963-48D5-8F22-6B4FB6F13971}">
      <dgm:prSet/>
      <dgm:spPr/>
      <dgm:t>
        <a:bodyPr/>
        <a:lstStyle/>
        <a:p>
          <a:endParaRPr kumimoji="1" lang="ja-JP" altLang="en-US"/>
        </a:p>
      </dgm:t>
    </dgm:pt>
    <dgm:pt modelId="{5F3CEBBA-649C-44BE-A58B-97E60F0049AA}">
      <dgm:prSet phldrT="[テキスト]"/>
      <dgm:spPr>
        <a:ln w="76200">
          <a:solidFill>
            <a:srgbClr val="7030A0"/>
          </a:solidFill>
        </a:ln>
      </dgm:spPr>
      <dgm:t>
        <a:bodyPr/>
        <a:lstStyle/>
        <a:p>
          <a:r>
            <a:rPr kumimoji="1" lang="ja-JP" altLang="en-US" dirty="0"/>
            <a:t>創造性</a:t>
          </a:r>
        </a:p>
      </dgm:t>
    </dgm:pt>
    <dgm:pt modelId="{0A376974-573D-45AC-9EF9-2336629B5383}" type="parTrans" cxnId="{A416CC2D-0057-44E2-8C39-8C7951E422E3}">
      <dgm:prSet/>
      <dgm:spPr/>
      <dgm:t>
        <a:bodyPr/>
        <a:lstStyle/>
        <a:p>
          <a:endParaRPr kumimoji="1" lang="ja-JP" altLang="en-US"/>
        </a:p>
      </dgm:t>
    </dgm:pt>
    <dgm:pt modelId="{8E01CED7-6D7A-40BA-B463-D5E57C3E6F6A}" type="sibTrans" cxnId="{A416CC2D-0057-44E2-8C39-8C7951E422E3}">
      <dgm:prSet/>
      <dgm:spPr/>
      <dgm:t>
        <a:bodyPr/>
        <a:lstStyle/>
        <a:p>
          <a:endParaRPr kumimoji="1" lang="ja-JP" altLang="en-US"/>
        </a:p>
      </dgm:t>
    </dgm:pt>
    <dgm:pt modelId="{28AB0BAD-2B5E-40E5-A134-7B4E60028F7D}" type="pres">
      <dgm:prSet presAssocID="{B1BAAA1B-9B46-4BBF-A7DA-6071D062749C}" presName="Name0" presStyleCnt="0">
        <dgm:presLayoutVars>
          <dgm:dir/>
          <dgm:resizeHandles val="exact"/>
        </dgm:presLayoutVars>
      </dgm:prSet>
      <dgm:spPr/>
    </dgm:pt>
    <dgm:pt modelId="{D2E51B9A-2BAD-4998-99AF-9833828DF3D0}" type="pres">
      <dgm:prSet presAssocID="{EF0B3C6F-5603-4A97-B835-D17A81CABCF8}" presName="node" presStyleLbl="node1" presStyleIdx="0" presStyleCnt="3">
        <dgm:presLayoutVars>
          <dgm:bulletEnabled val="1"/>
        </dgm:presLayoutVars>
      </dgm:prSet>
      <dgm:spPr/>
    </dgm:pt>
    <dgm:pt modelId="{62C57741-D2BC-448B-8079-1FACD392BAEE}" type="pres">
      <dgm:prSet presAssocID="{2ACB8916-D903-40C9-A9BC-5499A6811549}" presName="sibTrans" presStyleLbl="sibTrans2D1" presStyleIdx="0" presStyleCnt="3"/>
      <dgm:spPr/>
    </dgm:pt>
    <dgm:pt modelId="{3EEC6ED3-542C-411F-8A24-E50DA9EE6D0A}" type="pres">
      <dgm:prSet presAssocID="{2ACB8916-D903-40C9-A9BC-5499A6811549}" presName="connectorText" presStyleLbl="sibTrans2D1" presStyleIdx="0" presStyleCnt="3"/>
      <dgm:spPr/>
    </dgm:pt>
    <dgm:pt modelId="{447F102E-331B-46C9-8797-1C86B05F3CBB}" type="pres">
      <dgm:prSet presAssocID="{1D7E6908-6A99-484F-8E5F-A39243618AB1}" presName="node" presStyleLbl="node1" presStyleIdx="1" presStyleCnt="3">
        <dgm:presLayoutVars>
          <dgm:bulletEnabled val="1"/>
        </dgm:presLayoutVars>
      </dgm:prSet>
      <dgm:spPr/>
    </dgm:pt>
    <dgm:pt modelId="{A9501EAC-6E33-428F-BE48-E1E8C7C7962A}" type="pres">
      <dgm:prSet presAssocID="{5F8F088A-75DC-4D4F-9FFD-66C024D0A2A7}" presName="sibTrans" presStyleLbl="sibTrans2D1" presStyleIdx="1" presStyleCnt="3"/>
      <dgm:spPr/>
    </dgm:pt>
    <dgm:pt modelId="{E9B7E01A-46DE-4993-A037-423169D4073C}" type="pres">
      <dgm:prSet presAssocID="{5F8F088A-75DC-4D4F-9FFD-66C024D0A2A7}" presName="connectorText" presStyleLbl="sibTrans2D1" presStyleIdx="1" presStyleCnt="3"/>
      <dgm:spPr/>
    </dgm:pt>
    <dgm:pt modelId="{0972CD9B-9897-4A21-8E44-A0F0225CE9DE}" type="pres">
      <dgm:prSet presAssocID="{5F3CEBBA-649C-44BE-A58B-97E60F0049AA}" presName="node" presStyleLbl="node1" presStyleIdx="2" presStyleCnt="3">
        <dgm:presLayoutVars>
          <dgm:bulletEnabled val="1"/>
        </dgm:presLayoutVars>
      </dgm:prSet>
      <dgm:spPr/>
    </dgm:pt>
    <dgm:pt modelId="{4BE14DD8-4C36-4BBF-BA02-68726A35AB7D}" type="pres">
      <dgm:prSet presAssocID="{8E01CED7-6D7A-40BA-B463-D5E57C3E6F6A}" presName="sibTrans" presStyleLbl="sibTrans2D1" presStyleIdx="2" presStyleCnt="3"/>
      <dgm:spPr/>
    </dgm:pt>
    <dgm:pt modelId="{27A50613-46E6-4E3B-91AB-7A2DF2ED0EAB}" type="pres">
      <dgm:prSet presAssocID="{8E01CED7-6D7A-40BA-B463-D5E57C3E6F6A}" presName="connectorText" presStyleLbl="sibTrans2D1" presStyleIdx="2" presStyleCnt="3"/>
      <dgm:spPr/>
    </dgm:pt>
  </dgm:ptLst>
  <dgm:cxnLst>
    <dgm:cxn modelId="{D2AE9F1A-7B66-4F5B-AD27-2977BD6D212A}" type="presOf" srcId="{8E01CED7-6D7A-40BA-B463-D5E57C3E6F6A}" destId="{27A50613-46E6-4E3B-91AB-7A2DF2ED0EAB}" srcOrd="1" destOrd="0" presId="urn:microsoft.com/office/officeart/2005/8/layout/cycle7"/>
    <dgm:cxn modelId="{A416CC2D-0057-44E2-8C39-8C7951E422E3}" srcId="{B1BAAA1B-9B46-4BBF-A7DA-6071D062749C}" destId="{5F3CEBBA-649C-44BE-A58B-97E60F0049AA}" srcOrd="2" destOrd="0" parTransId="{0A376974-573D-45AC-9EF9-2336629B5383}" sibTransId="{8E01CED7-6D7A-40BA-B463-D5E57C3E6F6A}"/>
    <dgm:cxn modelId="{A5F57A5E-0E70-45D3-8702-6AA4CF8F208B}" type="presOf" srcId="{EF0B3C6F-5603-4A97-B835-D17A81CABCF8}" destId="{D2E51B9A-2BAD-4998-99AF-9833828DF3D0}" srcOrd="0" destOrd="0" presId="urn:microsoft.com/office/officeart/2005/8/layout/cycle7"/>
    <dgm:cxn modelId="{6F3B4441-5963-48D5-8F22-6B4FB6F13971}" srcId="{B1BAAA1B-9B46-4BBF-A7DA-6071D062749C}" destId="{1D7E6908-6A99-484F-8E5F-A39243618AB1}" srcOrd="1" destOrd="0" parTransId="{A8D81DB7-CF79-4039-8879-7D6A871151AD}" sibTransId="{5F8F088A-75DC-4D4F-9FFD-66C024D0A2A7}"/>
    <dgm:cxn modelId="{C76DA346-AEDF-479D-AEB7-AB7F6F1D1DCC}" type="presOf" srcId="{5F3CEBBA-649C-44BE-A58B-97E60F0049AA}" destId="{0972CD9B-9897-4A21-8E44-A0F0225CE9DE}" srcOrd="0" destOrd="0" presId="urn:microsoft.com/office/officeart/2005/8/layout/cycle7"/>
    <dgm:cxn modelId="{E611866C-FC5C-4C92-B9E2-F5AAD05B8DB2}" type="presOf" srcId="{1D7E6908-6A99-484F-8E5F-A39243618AB1}" destId="{447F102E-331B-46C9-8797-1C86B05F3CBB}" srcOrd="0" destOrd="0" presId="urn:microsoft.com/office/officeart/2005/8/layout/cycle7"/>
    <dgm:cxn modelId="{3D676354-A5DB-4DC8-8BE3-BF3997C6D710}" type="presOf" srcId="{B1BAAA1B-9B46-4BBF-A7DA-6071D062749C}" destId="{28AB0BAD-2B5E-40E5-A134-7B4E60028F7D}" srcOrd="0" destOrd="0" presId="urn:microsoft.com/office/officeart/2005/8/layout/cycle7"/>
    <dgm:cxn modelId="{905CAF7C-9081-4977-9D5D-BD417D7AD870}" type="presOf" srcId="{5F8F088A-75DC-4D4F-9FFD-66C024D0A2A7}" destId="{A9501EAC-6E33-428F-BE48-E1E8C7C7962A}" srcOrd="0" destOrd="0" presId="urn:microsoft.com/office/officeart/2005/8/layout/cycle7"/>
    <dgm:cxn modelId="{3A4AC3A2-5ADC-4284-8979-918BFF59FC5B}" srcId="{B1BAAA1B-9B46-4BBF-A7DA-6071D062749C}" destId="{EF0B3C6F-5603-4A97-B835-D17A81CABCF8}" srcOrd="0" destOrd="0" parTransId="{1549EDDA-D40C-422E-B510-46B07B246419}" sibTransId="{2ACB8916-D903-40C9-A9BC-5499A6811549}"/>
    <dgm:cxn modelId="{2267A2A8-4F84-49ED-B2BE-2A7C095CF17D}" type="presOf" srcId="{2ACB8916-D903-40C9-A9BC-5499A6811549}" destId="{62C57741-D2BC-448B-8079-1FACD392BAEE}" srcOrd="0" destOrd="0" presId="urn:microsoft.com/office/officeart/2005/8/layout/cycle7"/>
    <dgm:cxn modelId="{D6DBDEC9-1E1A-49C2-9AA4-A4E30615EAB8}" type="presOf" srcId="{2ACB8916-D903-40C9-A9BC-5499A6811549}" destId="{3EEC6ED3-542C-411F-8A24-E50DA9EE6D0A}" srcOrd="1" destOrd="0" presId="urn:microsoft.com/office/officeart/2005/8/layout/cycle7"/>
    <dgm:cxn modelId="{3262B5D4-1658-48E5-8FFA-B08CCCB5E117}" type="presOf" srcId="{8E01CED7-6D7A-40BA-B463-D5E57C3E6F6A}" destId="{4BE14DD8-4C36-4BBF-BA02-68726A35AB7D}" srcOrd="0" destOrd="0" presId="urn:microsoft.com/office/officeart/2005/8/layout/cycle7"/>
    <dgm:cxn modelId="{2CDCA0E2-01C8-48B6-B4E6-145CDE467AAB}" type="presOf" srcId="{5F8F088A-75DC-4D4F-9FFD-66C024D0A2A7}" destId="{E9B7E01A-46DE-4993-A037-423169D4073C}" srcOrd="1" destOrd="0" presId="urn:microsoft.com/office/officeart/2005/8/layout/cycle7"/>
    <dgm:cxn modelId="{4A47AFB9-FF0D-4732-B6D1-4015ABE5C053}" type="presParOf" srcId="{28AB0BAD-2B5E-40E5-A134-7B4E60028F7D}" destId="{D2E51B9A-2BAD-4998-99AF-9833828DF3D0}" srcOrd="0" destOrd="0" presId="urn:microsoft.com/office/officeart/2005/8/layout/cycle7"/>
    <dgm:cxn modelId="{63D1101D-93FE-40BB-A5A7-C96077231912}" type="presParOf" srcId="{28AB0BAD-2B5E-40E5-A134-7B4E60028F7D}" destId="{62C57741-D2BC-448B-8079-1FACD392BAEE}" srcOrd="1" destOrd="0" presId="urn:microsoft.com/office/officeart/2005/8/layout/cycle7"/>
    <dgm:cxn modelId="{E535CFB3-1F58-49BF-AC4B-4C9A1231EA40}" type="presParOf" srcId="{62C57741-D2BC-448B-8079-1FACD392BAEE}" destId="{3EEC6ED3-542C-411F-8A24-E50DA9EE6D0A}" srcOrd="0" destOrd="0" presId="urn:microsoft.com/office/officeart/2005/8/layout/cycle7"/>
    <dgm:cxn modelId="{6F669CD2-F0A5-4377-8197-2387898A090F}" type="presParOf" srcId="{28AB0BAD-2B5E-40E5-A134-7B4E60028F7D}" destId="{447F102E-331B-46C9-8797-1C86B05F3CBB}" srcOrd="2" destOrd="0" presId="urn:microsoft.com/office/officeart/2005/8/layout/cycle7"/>
    <dgm:cxn modelId="{DC429115-4C3E-4EEF-A4DC-1920F20B1940}" type="presParOf" srcId="{28AB0BAD-2B5E-40E5-A134-7B4E60028F7D}" destId="{A9501EAC-6E33-428F-BE48-E1E8C7C7962A}" srcOrd="3" destOrd="0" presId="urn:microsoft.com/office/officeart/2005/8/layout/cycle7"/>
    <dgm:cxn modelId="{2EB9778E-5C42-4A46-A65C-9AA9104BC2AB}" type="presParOf" srcId="{A9501EAC-6E33-428F-BE48-E1E8C7C7962A}" destId="{E9B7E01A-46DE-4993-A037-423169D4073C}" srcOrd="0" destOrd="0" presId="urn:microsoft.com/office/officeart/2005/8/layout/cycle7"/>
    <dgm:cxn modelId="{9C8FAC46-70FF-4094-BB1E-10266C926B66}" type="presParOf" srcId="{28AB0BAD-2B5E-40E5-A134-7B4E60028F7D}" destId="{0972CD9B-9897-4A21-8E44-A0F0225CE9DE}" srcOrd="4" destOrd="0" presId="urn:microsoft.com/office/officeart/2005/8/layout/cycle7"/>
    <dgm:cxn modelId="{73DE3E5F-6905-489D-80B2-507E441F0A88}" type="presParOf" srcId="{28AB0BAD-2B5E-40E5-A134-7B4E60028F7D}" destId="{4BE14DD8-4C36-4BBF-BA02-68726A35AB7D}" srcOrd="5" destOrd="0" presId="urn:microsoft.com/office/officeart/2005/8/layout/cycle7"/>
    <dgm:cxn modelId="{5F6803CA-5C22-46AE-982D-17EAC0EEEEBE}" type="presParOf" srcId="{4BE14DD8-4C36-4BBF-BA02-68726A35AB7D}" destId="{27A50613-46E6-4E3B-91AB-7A2DF2ED0EA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BAAA1B-9B46-4BBF-A7DA-6071D062749C}" type="doc">
      <dgm:prSet loTypeId="urn:microsoft.com/office/officeart/2005/8/layout/cycle7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kumimoji="1" lang="ja-JP" altLang="en-US"/>
        </a:p>
      </dgm:t>
    </dgm:pt>
    <dgm:pt modelId="{EF0B3C6F-5603-4A97-B835-D17A81CABCF8}">
      <dgm:prSet phldrT="[テキスト]"/>
      <dgm:spPr>
        <a:ln w="76200">
          <a:solidFill>
            <a:srgbClr val="7030A0"/>
          </a:solidFill>
        </a:ln>
      </dgm:spPr>
      <dgm:t>
        <a:bodyPr/>
        <a:lstStyle/>
        <a:p>
          <a:r>
            <a:rPr kumimoji="1" lang="ja-JP" altLang="en-US" dirty="0"/>
            <a:t>写実性</a:t>
          </a:r>
        </a:p>
      </dgm:t>
    </dgm:pt>
    <dgm:pt modelId="{1549EDDA-D40C-422E-B510-46B07B246419}" type="parTrans" cxnId="{3A4AC3A2-5ADC-4284-8979-918BFF59FC5B}">
      <dgm:prSet/>
      <dgm:spPr/>
      <dgm:t>
        <a:bodyPr/>
        <a:lstStyle/>
        <a:p>
          <a:endParaRPr kumimoji="1" lang="ja-JP" altLang="en-US"/>
        </a:p>
      </dgm:t>
    </dgm:pt>
    <dgm:pt modelId="{2ACB8916-D903-40C9-A9BC-5499A6811549}" type="sibTrans" cxnId="{3A4AC3A2-5ADC-4284-8979-918BFF59FC5B}">
      <dgm:prSet/>
      <dgm:spPr/>
      <dgm:t>
        <a:bodyPr/>
        <a:lstStyle/>
        <a:p>
          <a:endParaRPr kumimoji="1" lang="ja-JP" altLang="en-US"/>
        </a:p>
      </dgm:t>
    </dgm:pt>
    <dgm:pt modelId="{1D7E6908-6A99-484F-8E5F-A39243618AB1}">
      <dgm:prSet phldrT="[テキスト]"/>
      <dgm:spPr>
        <a:ln w="76200">
          <a:solidFill>
            <a:srgbClr val="7030A0"/>
          </a:solidFill>
        </a:ln>
      </dgm:spPr>
      <dgm:t>
        <a:bodyPr/>
        <a:lstStyle/>
        <a:p>
          <a:r>
            <a:rPr kumimoji="1" lang="ja-JP" altLang="en-US" dirty="0"/>
            <a:t>概念性</a:t>
          </a:r>
        </a:p>
      </dgm:t>
    </dgm:pt>
    <dgm:pt modelId="{A8D81DB7-CF79-4039-8879-7D6A871151AD}" type="parTrans" cxnId="{6F3B4441-5963-48D5-8F22-6B4FB6F13971}">
      <dgm:prSet/>
      <dgm:spPr/>
      <dgm:t>
        <a:bodyPr/>
        <a:lstStyle/>
        <a:p>
          <a:endParaRPr kumimoji="1" lang="ja-JP" altLang="en-US"/>
        </a:p>
      </dgm:t>
    </dgm:pt>
    <dgm:pt modelId="{5F8F088A-75DC-4D4F-9FFD-66C024D0A2A7}" type="sibTrans" cxnId="{6F3B4441-5963-48D5-8F22-6B4FB6F13971}">
      <dgm:prSet/>
      <dgm:spPr/>
      <dgm:t>
        <a:bodyPr/>
        <a:lstStyle/>
        <a:p>
          <a:endParaRPr kumimoji="1" lang="ja-JP" altLang="en-US"/>
        </a:p>
      </dgm:t>
    </dgm:pt>
    <dgm:pt modelId="{5F3CEBBA-649C-44BE-A58B-97E60F0049AA}">
      <dgm:prSet phldrT="[テキスト]"/>
      <dgm:spPr>
        <a:ln w="76200">
          <a:solidFill>
            <a:srgbClr val="7030A0"/>
          </a:solidFill>
        </a:ln>
      </dgm:spPr>
      <dgm:t>
        <a:bodyPr/>
        <a:lstStyle/>
        <a:p>
          <a:r>
            <a:rPr kumimoji="1" lang="ja-JP" altLang="en-US" dirty="0"/>
            <a:t>創造性</a:t>
          </a:r>
        </a:p>
      </dgm:t>
    </dgm:pt>
    <dgm:pt modelId="{0A376974-573D-45AC-9EF9-2336629B5383}" type="parTrans" cxnId="{A416CC2D-0057-44E2-8C39-8C7951E422E3}">
      <dgm:prSet/>
      <dgm:spPr/>
      <dgm:t>
        <a:bodyPr/>
        <a:lstStyle/>
        <a:p>
          <a:endParaRPr kumimoji="1" lang="ja-JP" altLang="en-US"/>
        </a:p>
      </dgm:t>
    </dgm:pt>
    <dgm:pt modelId="{8E01CED7-6D7A-40BA-B463-D5E57C3E6F6A}" type="sibTrans" cxnId="{A416CC2D-0057-44E2-8C39-8C7951E422E3}">
      <dgm:prSet/>
      <dgm:spPr/>
      <dgm:t>
        <a:bodyPr/>
        <a:lstStyle/>
        <a:p>
          <a:endParaRPr kumimoji="1" lang="ja-JP" altLang="en-US"/>
        </a:p>
      </dgm:t>
    </dgm:pt>
    <dgm:pt modelId="{28AB0BAD-2B5E-40E5-A134-7B4E60028F7D}" type="pres">
      <dgm:prSet presAssocID="{B1BAAA1B-9B46-4BBF-A7DA-6071D062749C}" presName="Name0" presStyleCnt="0">
        <dgm:presLayoutVars>
          <dgm:dir/>
          <dgm:resizeHandles val="exact"/>
        </dgm:presLayoutVars>
      </dgm:prSet>
      <dgm:spPr/>
    </dgm:pt>
    <dgm:pt modelId="{D2E51B9A-2BAD-4998-99AF-9833828DF3D0}" type="pres">
      <dgm:prSet presAssocID="{EF0B3C6F-5603-4A97-B835-D17A81CABCF8}" presName="node" presStyleLbl="node1" presStyleIdx="0" presStyleCnt="3">
        <dgm:presLayoutVars>
          <dgm:bulletEnabled val="1"/>
        </dgm:presLayoutVars>
      </dgm:prSet>
      <dgm:spPr/>
    </dgm:pt>
    <dgm:pt modelId="{62C57741-D2BC-448B-8079-1FACD392BAEE}" type="pres">
      <dgm:prSet presAssocID="{2ACB8916-D903-40C9-A9BC-5499A6811549}" presName="sibTrans" presStyleLbl="sibTrans2D1" presStyleIdx="0" presStyleCnt="3"/>
      <dgm:spPr/>
    </dgm:pt>
    <dgm:pt modelId="{3EEC6ED3-542C-411F-8A24-E50DA9EE6D0A}" type="pres">
      <dgm:prSet presAssocID="{2ACB8916-D903-40C9-A9BC-5499A6811549}" presName="connectorText" presStyleLbl="sibTrans2D1" presStyleIdx="0" presStyleCnt="3"/>
      <dgm:spPr/>
    </dgm:pt>
    <dgm:pt modelId="{447F102E-331B-46C9-8797-1C86B05F3CBB}" type="pres">
      <dgm:prSet presAssocID="{1D7E6908-6A99-484F-8E5F-A39243618AB1}" presName="node" presStyleLbl="node1" presStyleIdx="1" presStyleCnt="3">
        <dgm:presLayoutVars>
          <dgm:bulletEnabled val="1"/>
        </dgm:presLayoutVars>
      </dgm:prSet>
      <dgm:spPr/>
    </dgm:pt>
    <dgm:pt modelId="{A9501EAC-6E33-428F-BE48-E1E8C7C7962A}" type="pres">
      <dgm:prSet presAssocID="{5F8F088A-75DC-4D4F-9FFD-66C024D0A2A7}" presName="sibTrans" presStyleLbl="sibTrans2D1" presStyleIdx="1" presStyleCnt="3"/>
      <dgm:spPr/>
    </dgm:pt>
    <dgm:pt modelId="{E9B7E01A-46DE-4993-A037-423169D4073C}" type="pres">
      <dgm:prSet presAssocID="{5F8F088A-75DC-4D4F-9FFD-66C024D0A2A7}" presName="connectorText" presStyleLbl="sibTrans2D1" presStyleIdx="1" presStyleCnt="3"/>
      <dgm:spPr/>
    </dgm:pt>
    <dgm:pt modelId="{0972CD9B-9897-4A21-8E44-A0F0225CE9DE}" type="pres">
      <dgm:prSet presAssocID="{5F3CEBBA-649C-44BE-A58B-97E60F0049AA}" presName="node" presStyleLbl="node1" presStyleIdx="2" presStyleCnt="3">
        <dgm:presLayoutVars>
          <dgm:bulletEnabled val="1"/>
        </dgm:presLayoutVars>
      </dgm:prSet>
      <dgm:spPr/>
    </dgm:pt>
    <dgm:pt modelId="{4BE14DD8-4C36-4BBF-BA02-68726A35AB7D}" type="pres">
      <dgm:prSet presAssocID="{8E01CED7-6D7A-40BA-B463-D5E57C3E6F6A}" presName="sibTrans" presStyleLbl="sibTrans2D1" presStyleIdx="2" presStyleCnt="3"/>
      <dgm:spPr/>
    </dgm:pt>
    <dgm:pt modelId="{27A50613-46E6-4E3B-91AB-7A2DF2ED0EAB}" type="pres">
      <dgm:prSet presAssocID="{8E01CED7-6D7A-40BA-B463-D5E57C3E6F6A}" presName="connectorText" presStyleLbl="sibTrans2D1" presStyleIdx="2" presStyleCnt="3"/>
      <dgm:spPr/>
    </dgm:pt>
  </dgm:ptLst>
  <dgm:cxnLst>
    <dgm:cxn modelId="{D2AE9F1A-7B66-4F5B-AD27-2977BD6D212A}" type="presOf" srcId="{8E01CED7-6D7A-40BA-B463-D5E57C3E6F6A}" destId="{27A50613-46E6-4E3B-91AB-7A2DF2ED0EAB}" srcOrd="1" destOrd="0" presId="urn:microsoft.com/office/officeart/2005/8/layout/cycle7"/>
    <dgm:cxn modelId="{A416CC2D-0057-44E2-8C39-8C7951E422E3}" srcId="{B1BAAA1B-9B46-4BBF-A7DA-6071D062749C}" destId="{5F3CEBBA-649C-44BE-A58B-97E60F0049AA}" srcOrd="2" destOrd="0" parTransId="{0A376974-573D-45AC-9EF9-2336629B5383}" sibTransId="{8E01CED7-6D7A-40BA-B463-D5E57C3E6F6A}"/>
    <dgm:cxn modelId="{A5F57A5E-0E70-45D3-8702-6AA4CF8F208B}" type="presOf" srcId="{EF0B3C6F-5603-4A97-B835-D17A81CABCF8}" destId="{D2E51B9A-2BAD-4998-99AF-9833828DF3D0}" srcOrd="0" destOrd="0" presId="urn:microsoft.com/office/officeart/2005/8/layout/cycle7"/>
    <dgm:cxn modelId="{6F3B4441-5963-48D5-8F22-6B4FB6F13971}" srcId="{B1BAAA1B-9B46-4BBF-A7DA-6071D062749C}" destId="{1D7E6908-6A99-484F-8E5F-A39243618AB1}" srcOrd="1" destOrd="0" parTransId="{A8D81DB7-CF79-4039-8879-7D6A871151AD}" sibTransId="{5F8F088A-75DC-4D4F-9FFD-66C024D0A2A7}"/>
    <dgm:cxn modelId="{C76DA346-AEDF-479D-AEB7-AB7F6F1D1DCC}" type="presOf" srcId="{5F3CEBBA-649C-44BE-A58B-97E60F0049AA}" destId="{0972CD9B-9897-4A21-8E44-A0F0225CE9DE}" srcOrd="0" destOrd="0" presId="urn:microsoft.com/office/officeart/2005/8/layout/cycle7"/>
    <dgm:cxn modelId="{E611866C-FC5C-4C92-B9E2-F5AAD05B8DB2}" type="presOf" srcId="{1D7E6908-6A99-484F-8E5F-A39243618AB1}" destId="{447F102E-331B-46C9-8797-1C86B05F3CBB}" srcOrd="0" destOrd="0" presId="urn:microsoft.com/office/officeart/2005/8/layout/cycle7"/>
    <dgm:cxn modelId="{3D676354-A5DB-4DC8-8BE3-BF3997C6D710}" type="presOf" srcId="{B1BAAA1B-9B46-4BBF-A7DA-6071D062749C}" destId="{28AB0BAD-2B5E-40E5-A134-7B4E60028F7D}" srcOrd="0" destOrd="0" presId="urn:microsoft.com/office/officeart/2005/8/layout/cycle7"/>
    <dgm:cxn modelId="{905CAF7C-9081-4977-9D5D-BD417D7AD870}" type="presOf" srcId="{5F8F088A-75DC-4D4F-9FFD-66C024D0A2A7}" destId="{A9501EAC-6E33-428F-BE48-E1E8C7C7962A}" srcOrd="0" destOrd="0" presId="urn:microsoft.com/office/officeart/2005/8/layout/cycle7"/>
    <dgm:cxn modelId="{3A4AC3A2-5ADC-4284-8979-918BFF59FC5B}" srcId="{B1BAAA1B-9B46-4BBF-A7DA-6071D062749C}" destId="{EF0B3C6F-5603-4A97-B835-D17A81CABCF8}" srcOrd="0" destOrd="0" parTransId="{1549EDDA-D40C-422E-B510-46B07B246419}" sibTransId="{2ACB8916-D903-40C9-A9BC-5499A6811549}"/>
    <dgm:cxn modelId="{2267A2A8-4F84-49ED-B2BE-2A7C095CF17D}" type="presOf" srcId="{2ACB8916-D903-40C9-A9BC-5499A6811549}" destId="{62C57741-D2BC-448B-8079-1FACD392BAEE}" srcOrd="0" destOrd="0" presId="urn:microsoft.com/office/officeart/2005/8/layout/cycle7"/>
    <dgm:cxn modelId="{D6DBDEC9-1E1A-49C2-9AA4-A4E30615EAB8}" type="presOf" srcId="{2ACB8916-D903-40C9-A9BC-5499A6811549}" destId="{3EEC6ED3-542C-411F-8A24-E50DA9EE6D0A}" srcOrd="1" destOrd="0" presId="urn:microsoft.com/office/officeart/2005/8/layout/cycle7"/>
    <dgm:cxn modelId="{3262B5D4-1658-48E5-8FFA-B08CCCB5E117}" type="presOf" srcId="{8E01CED7-6D7A-40BA-B463-D5E57C3E6F6A}" destId="{4BE14DD8-4C36-4BBF-BA02-68726A35AB7D}" srcOrd="0" destOrd="0" presId="urn:microsoft.com/office/officeart/2005/8/layout/cycle7"/>
    <dgm:cxn modelId="{2CDCA0E2-01C8-48B6-B4E6-145CDE467AAB}" type="presOf" srcId="{5F8F088A-75DC-4D4F-9FFD-66C024D0A2A7}" destId="{E9B7E01A-46DE-4993-A037-423169D4073C}" srcOrd="1" destOrd="0" presId="urn:microsoft.com/office/officeart/2005/8/layout/cycle7"/>
    <dgm:cxn modelId="{4A47AFB9-FF0D-4732-B6D1-4015ABE5C053}" type="presParOf" srcId="{28AB0BAD-2B5E-40E5-A134-7B4E60028F7D}" destId="{D2E51B9A-2BAD-4998-99AF-9833828DF3D0}" srcOrd="0" destOrd="0" presId="urn:microsoft.com/office/officeart/2005/8/layout/cycle7"/>
    <dgm:cxn modelId="{63D1101D-93FE-40BB-A5A7-C96077231912}" type="presParOf" srcId="{28AB0BAD-2B5E-40E5-A134-7B4E60028F7D}" destId="{62C57741-D2BC-448B-8079-1FACD392BAEE}" srcOrd="1" destOrd="0" presId="urn:microsoft.com/office/officeart/2005/8/layout/cycle7"/>
    <dgm:cxn modelId="{E535CFB3-1F58-49BF-AC4B-4C9A1231EA40}" type="presParOf" srcId="{62C57741-D2BC-448B-8079-1FACD392BAEE}" destId="{3EEC6ED3-542C-411F-8A24-E50DA9EE6D0A}" srcOrd="0" destOrd="0" presId="urn:microsoft.com/office/officeart/2005/8/layout/cycle7"/>
    <dgm:cxn modelId="{6F669CD2-F0A5-4377-8197-2387898A090F}" type="presParOf" srcId="{28AB0BAD-2B5E-40E5-A134-7B4E60028F7D}" destId="{447F102E-331B-46C9-8797-1C86B05F3CBB}" srcOrd="2" destOrd="0" presId="urn:microsoft.com/office/officeart/2005/8/layout/cycle7"/>
    <dgm:cxn modelId="{DC429115-4C3E-4EEF-A4DC-1920F20B1940}" type="presParOf" srcId="{28AB0BAD-2B5E-40E5-A134-7B4E60028F7D}" destId="{A9501EAC-6E33-428F-BE48-E1E8C7C7962A}" srcOrd="3" destOrd="0" presId="urn:microsoft.com/office/officeart/2005/8/layout/cycle7"/>
    <dgm:cxn modelId="{2EB9778E-5C42-4A46-A65C-9AA9104BC2AB}" type="presParOf" srcId="{A9501EAC-6E33-428F-BE48-E1E8C7C7962A}" destId="{E9B7E01A-46DE-4993-A037-423169D4073C}" srcOrd="0" destOrd="0" presId="urn:microsoft.com/office/officeart/2005/8/layout/cycle7"/>
    <dgm:cxn modelId="{9C8FAC46-70FF-4094-BB1E-10266C926B66}" type="presParOf" srcId="{28AB0BAD-2B5E-40E5-A134-7B4E60028F7D}" destId="{0972CD9B-9897-4A21-8E44-A0F0225CE9DE}" srcOrd="4" destOrd="0" presId="urn:microsoft.com/office/officeart/2005/8/layout/cycle7"/>
    <dgm:cxn modelId="{73DE3E5F-6905-489D-80B2-507E441F0A88}" type="presParOf" srcId="{28AB0BAD-2B5E-40E5-A134-7B4E60028F7D}" destId="{4BE14DD8-4C36-4BBF-BA02-68726A35AB7D}" srcOrd="5" destOrd="0" presId="urn:microsoft.com/office/officeart/2005/8/layout/cycle7"/>
    <dgm:cxn modelId="{5F6803CA-5C22-46AE-982D-17EAC0EEEEBE}" type="presParOf" srcId="{4BE14DD8-4C36-4BBF-BA02-68726A35AB7D}" destId="{27A50613-46E6-4E3B-91AB-7A2DF2ED0EA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84A8F8-7331-47F9-BFEC-0B15C404B4DA}">
      <dsp:nvSpPr>
        <dsp:cNvPr id="0" name=""/>
        <dsp:cNvSpPr/>
      </dsp:nvSpPr>
      <dsp:spPr>
        <a:xfrm>
          <a:off x="2107" y="0"/>
          <a:ext cx="619760" cy="61976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4BF5D-CDD6-4AAF-8B7F-9B01879E0D6A}">
      <dsp:nvSpPr>
        <dsp:cNvPr id="0" name=""/>
        <dsp:cNvSpPr/>
      </dsp:nvSpPr>
      <dsp:spPr>
        <a:xfrm>
          <a:off x="64083" y="61976"/>
          <a:ext cx="495808" cy="495808"/>
        </a:xfrm>
        <a:prstGeom prst="chord">
          <a:avLst>
            <a:gd name="adj1" fmla="val 1168272"/>
            <a:gd name="adj2" fmla="val 96317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77860-C0AB-4476-BC3B-38A925020F22}">
      <dsp:nvSpPr>
        <dsp:cNvPr id="0" name=""/>
        <dsp:cNvSpPr/>
      </dsp:nvSpPr>
      <dsp:spPr>
        <a:xfrm>
          <a:off x="750984" y="619760"/>
          <a:ext cx="1833456" cy="2608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PｺﾞｼｯｸE" panose="020B0900000000000000" pitchFamily="50" charset="-128"/>
            </a:rPr>
            <a:t>ドドネウス</a:t>
          </a:r>
          <a:endParaRPr kumimoji="1" lang="en-US" altLang="ja-JP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HGPｺﾞｼｯｸE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PｺﾞｼｯｸE" panose="020B0900000000000000" pitchFamily="50" charset="-128"/>
            </a:rPr>
            <a:t>薬草譜出版</a:t>
          </a:r>
          <a:endParaRPr kumimoji="1" lang="en-US" altLang="ja-JP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HGPｺﾞｼｯｸE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HGPｺﾞｼｯｸE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HGPｺﾞｼｯｸE" panose="020B0900000000000000" pitchFamily="50" charset="-128"/>
            </a:rPr>
            <a:t>薬草の採取などに頻繁に役立てられた</a:t>
          </a:r>
          <a:endParaRPr kumimoji="1" lang="en-US" altLang="ja-JP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HGPｺﾞｼｯｸE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ea typeface="HGPｺﾞｼｯｸE" panose="020B0900000000000000" pitchFamily="50" charset="-128"/>
          </a:endParaRPr>
        </a:p>
      </dsp:txBody>
      <dsp:txXfrm>
        <a:off x="750984" y="619760"/>
        <a:ext cx="1833456" cy="2608156"/>
      </dsp:txXfrm>
    </dsp:sp>
    <dsp:sp modelId="{76C6810E-780C-4B96-BF0F-6D3DA1C37407}">
      <dsp:nvSpPr>
        <dsp:cNvPr id="0" name=""/>
        <dsp:cNvSpPr/>
      </dsp:nvSpPr>
      <dsp:spPr>
        <a:xfrm>
          <a:off x="750984" y="0"/>
          <a:ext cx="1833456" cy="61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b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600" kern="1200" dirty="0"/>
            <a:t>１５５４年</a:t>
          </a:r>
        </a:p>
      </dsp:txBody>
      <dsp:txXfrm>
        <a:off x="750984" y="0"/>
        <a:ext cx="1833456" cy="619760"/>
      </dsp:txXfrm>
    </dsp:sp>
    <dsp:sp modelId="{4C8CAA5B-E11C-44E2-AE05-DCB8CB15567F}">
      <dsp:nvSpPr>
        <dsp:cNvPr id="0" name=""/>
        <dsp:cNvSpPr/>
      </dsp:nvSpPr>
      <dsp:spPr>
        <a:xfrm>
          <a:off x="2713557" y="0"/>
          <a:ext cx="619760" cy="61976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65308-2A8E-484E-9195-3983BEC9227D}">
      <dsp:nvSpPr>
        <dsp:cNvPr id="0" name=""/>
        <dsp:cNvSpPr/>
      </dsp:nvSpPr>
      <dsp:spPr>
        <a:xfrm>
          <a:off x="2775533" y="61976"/>
          <a:ext cx="495808" cy="495808"/>
        </a:xfrm>
        <a:prstGeom prst="chord">
          <a:avLst>
            <a:gd name="adj1" fmla="val 20431728"/>
            <a:gd name="adj2" fmla="val 1196827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B48EA7-62C1-4736-A88F-62F1EB2552B0}">
      <dsp:nvSpPr>
        <dsp:cNvPr id="0" name=""/>
        <dsp:cNvSpPr/>
      </dsp:nvSpPr>
      <dsp:spPr>
        <a:xfrm>
          <a:off x="3343882" y="619760"/>
          <a:ext cx="2070559" cy="2608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エーレット</a:t>
          </a:r>
          <a:endParaRPr kumimoji="1" lang="en-US" altLang="ja-JP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植物学者、植物画家</a:t>
          </a:r>
          <a:endParaRPr kumimoji="1" lang="en-US" altLang="ja-JP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薬草以外の花などの絵が描かれ始める</a:t>
          </a:r>
          <a:endParaRPr kumimoji="1" lang="en-US" altLang="ja-JP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日本</a:t>
          </a:r>
          <a:endParaRPr kumimoji="1" lang="en-US" altLang="ja-JP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本草学者による植物画集</a:t>
          </a:r>
          <a:endParaRPr kumimoji="1" lang="en-US" altLang="ja-JP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浮世絵での花などの描写</a:t>
          </a:r>
        </a:p>
      </dsp:txBody>
      <dsp:txXfrm>
        <a:off x="3343882" y="619760"/>
        <a:ext cx="2070559" cy="2608156"/>
      </dsp:txXfrm>
    </dsp:sp>
    <dsp:sp modelId="{BC2BE206-507F-41BF-B7D5-E96DCBC002F3}">
      <dsp:nvSpPr>
        <dsp:cNvPr id="0" name=""/>
        <dsp:cNvSpPr/>
      </dsp:nvSpPr>
      <dsp:spPr>
        <a:xfrm>
          <a:off x="3462434" y="0"/>
          <a:ext cx="1833456" cy="61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b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600" kern="1200" dirty="0"/>
            <a:t>１８世紀</a:t>
          </a:r>
        </a:p>
      </dsp:txBody>
      <dsp:txXfrm>
        <a:off x="3462434" y="0"/>
        <a:ext cx="1833456" cy="619760"/>
      </dsp:txXfrm>
    </dsp:sp>
    <dsp:sp modelId="{572869B5-77B1-4C34-811A-657E1D90FFA3}">
      <dsp:nvSpPr>
        <dsp:cNvPr id="0" name=""/>
        <dsp:cNvSpPr/>
      </dsp:nvSpPr>
      <dsp:spPr>
        <a:xfrm>
          <a:off x="5543559" y="0"/>
          <a:ext cx="619760" cy="61976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21D80-FF57-47EB-82E6-77BF59E29FD0}">
      <dsp:nvSpPr>
        <dsp:cNvPr id="0" name=""/>
        <dsp:cNvSpPr/>
      </dsp:nvSpPr>
      <dsp:spPr>
        <a:xfrm>
          <a:off x="5605535" y="61976"/>
          <a:ext cx="495808" cy="495808"/>
        </a:xfrm>
        <a:prstGeom prst="chord">
          <a:avLst>
            <a:gd name="adj1" fmla="val 162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9CB50-5BCD-499B-89B7-4934B7A02709}">
      <dsp:nvSpPr>
        <dsp:cNvPr id="0" name=""/>
        <dsp:cNvSpPr/>
      </dsp:nvSpPr>
      <dsp:spPr>
        <a:xfrm>
          <a:off x="6292435" y="619760"/>
          <a:ext cx="1833456" cy="2608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牧野富三郎の植物画</a:t>
          </a:r>
          <a:endParaRPr kumimoji="1" lang="en-US" altLang="ja-JP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植物画の広がり</a:t>
          </a:r>
          <a:endParaRPr kumimoji="1" lang="en-US" altLang="ja-JP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en-US" altLang="ja-JP" sz="1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ヴィルモランの植物画</a:t>
          </a:r>
          <a:endParaRPr kumimoji="1" lang="en-US" altLang="ja-JP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PｺﾞｼｯｸE" panose="020B0900000000000000" pitchFamily="50" charset="-128"/>
            <a:ea typeface="HGPｺﾞｼｯｸE" panose="020B0900000000000000" pitchFamily="50" charset="-128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rPr>
            <a:t>→　品種カタログなどへの利用</a:t>
          </a:r>
        </a:p>
      </dsp:txBody>
      <dsp:txXfrm>
        <a:off x="6292435" y="619760"/>
        <a:ext cx="1833456" cy="2608156"/>
      </dsp:txXfrm>
    </dsp:sp>
    <dsp:sp modelId="{9FDB5AE3-9A7A-43D3-B544-D661D3FA51C0}">
      <dsp:nvSpPr>
        <dsp:cNvPr id="0" name=""/>
        <dsp:cNvSpPr/>
      </dsp:nvSpPr>
      <dsp:spPr>
        <a:xfrm>
          <a:off x="6292435" y="0"/>
          <a:ext cx="1833456" cy="61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66040" rIns="66040" bIns="66040" numCol="1" spcCol="1270" anchor="b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600" kern="1200" dirty="0"/>
            <a:t>１９世紀</a:t>
          </a:r>
        </a:p>
      </dsp:txBody>
      <dsp:txXfrm>
        <a:off x="6292435" y="0"/>
        <a:ext cx="1833456" cy="6197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51B9A-2BAD-4998-99AF-9833828DF3D0}">
      <dsp:nvSpPr>
        <dsp:cNvPr id="0" name=""/>
        <dsp:cNvSpPr/>
      </dsp:nvSpPr>
      <dsp:spPr>
        <a:xfrm>
          <a:off x="1377221" y="337441"/>
          <a:ext cx="1666481" cy="83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創造性</a:t>
          </a:r>
        </a:p>
      </dsp:txBody>
      <dsp:txXfrm>
        <a:off x="1401626" y="361846"/>
        <a:ext cx="1617671" cy="784430"/>
      </dsp:txXfrm>
    </dsp:sp>
    <dsp:sp modelId="{62C57741-D2BC-448B-8079-1FACD392BAEE}">
      <dsp:nvSpPr>
        <dsp:cNvPr id="0" name=""/>
        <dsp:cNvSpPr/>
      </dsp:nvSpPr>
      <dsp:spPr>
        <a:xfrm rot="3600000">
          <a:off x="2464020" y="1800570"/>
          <a:ext cx="869662" cy="2916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/>
        </a:p>
      </dsp:txBody>
      <dsp:txXfrm>
        <a:off x="2551510" y="1858897"/>
        <a:ext cx="694682" cy="174980"/>
      </dsp:txXfrm>
    </dsp:sp>
    <dsp:sp modelId="{447F102E-331B-46C9-8797-1C86B05F3CBB}">
      <dsp:nvSpPr>
        <dsp:cNvPr id="0" name=""/>
        <dsp:cNvSpPr/>
      </dsp:nvSpPr>
      <dsp:spPr>
        <a:xfrm>
          <a:off x="2754001" y="2722093"/>
          <a:ext cx="1666481" cy="833240"/>
        </a:xfrm>
        <a:prstGeom prst="roundRect">
          <a:avLst>
            <a:gd name="adj" fmla="val 10000"/>
          </a:avLst>
        </a:prstGeom>
        <a:solidFill>
          <a:schemeClr val="accent2">
            <a:hueOff val="-10050045"/>
            <a:satOff val="-298"/>
            <a:lumOff val="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概念性</a:t>
          </a:r>
        </a:p>
      </dsp:txBody>
      <dsp:txXfrm>
        <a:off x="2778406" y="2746498"/>
        <a:ext cx="1617671" cy="784430"/>
      </dsp:txXfrm>
    </dsp:sp>
    <dsp:sp modelId="{A9501EAC-6E33-428F-BE48-E1E8C7C7962A}">
      <dsp:nvSpPr>
        <dsp:cNvPr id="0" name=""/>
        <dsp:cNvSpPr/>
      </dsp:nvSpPr>
      <dsp:spPr>
        <a:xfrm rot="10800000">
          <a:off x="1775630" y="2992897"/>
          <a:ext cx="869662" cy="2916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10050045"/>
            <a:satOff val="-298"/>
            <a:lumOff val="3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/>
        </a:p>
      </dsp:txBody>
      <dsp:txXfrm rot="10800000">
        <a:off x="1863120" y="3051224"/>
        <a:ext cx="694682" cy="174980"/>
      </dsp:txXfrm>
    </dsp:sp>
    <dsp:sp modelId="{0972CD9B-9897-4A21-8E44-A0F0225CE9DE}">
      <dsp:nvSpPr>
        <dsp:cNvPr id="0" name=""/>
        <dsp:cNvSpPr/>
      </dsp:nvSpPr>
      <dsp:spPr>
        <a:xfrm>
          <a:off x="441" y="2722093"/>
          <a:ext cx="1666481" cy="833240"/>
        </a:xfrm>
        <a:prstGeom prst="roundRect">
          <a:avLst>
            <a:gd name="adj" fmla="val 10000"/>
          </a:avLst>
        </a:prstGeom>
        <a:solidFill>
          <a:schemeClr val="accent2">
            <a:hueOff val="-20100090"/>
            <a:satOff val="-595"/>
            <a:lumOff val="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写実性</a:t>
          </a:r>
        </a:p>
      </dsp:txBody>
      <dsp:txXfrm>
        <a:off x="24846" y="2746498"/>
        <a:ext cx="1617671" cy="784430"/>
      </dsp:txXfrm>
    </dsp:sp>
    <dsp:sp modelId="{4BE14DD8-4C36-4BBF-BA02-68726A35AB7D}">
      <dsp:nvSpPr>
        <dsp:cNvPr id="0" name=""/>
        <dsp:cNvSpPr/>
      </dsp:nvSpPr>
      <dsp:spPr>
        <a:xfrm rot="18000000">
          <a:off x="1087240" y="1800570"/>
          <a:ext cx="869662" cy="2916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20100090"/>
            <a:satOff val="-595"/>
            <a:lumOff val="70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/>
        </a:p>
      </dsp:txBody>
      <dsp:txXfrm>
        <a:off x="1174730" y="1858897"/>
        <a:ext cx="694682" cy="1749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51B9A-2BAD-4998-99AF-9833828DF3D0}">
      <dsp:nvSpPr>
        <dsp:cNvPr id="0" name=""/>
        <dsp:cNvSpPr/>
      </dsp:nvSpPr>
      <dsp:spPr>
        <a:xfrm>
          <a:off x="1377221" y="337441"/>
          <a:ext cx="1666481" cy="83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写実性</a:t>
          </a:r>
        </a:p>
      </dsp:txBody>
      <dsp:txXfrm>
        <a:off x="1401626" y="361846"/>
        <a:ext cx="1617671" cy="784430"/>
      </dsp:txXfrm>
    </dsp:sp>
    <dsp:sp modelId="{62C57741-D2BC-448B-8079-1FACD392BAEE}">
      <dsp:nvSpPr>
        <dsp:cNvPr id="0" name=""/>
        <dsp:cNvSpPr/>
      </dsp:nvSpPr>
      <dsp:spPr>
        <a:xfrm rot="3600000">
          <a:off x="2464020" y="1800570"/>
          <a:ext cx="869662" cy="2916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/>
        </a:p>
      </dsp:txBody>
      <dsp:txXfrm>
        <a:off x="2551510" y="1858897"/>
        <a:ext cx="694682" cy="174980"/>
      </dsp:txXfrm>
    </dsp:sp>
    <dsp:sp modelId="{447F102E-331B-46C9-8797-1C86B05F3CBB}">
      <dsp:nvSpPr>
        <dsp:cNvPr id="0" name=""/>
        <dsp:cNvSpPr/>
      </dsp:nvSpPr>
      <dsp:spPr>
        <a:xfrm>
          <a:off x="2754001" y="2722093"/>
          <a:ext cx="1666481" cy="833240"/>
        </a:xfrm>
        <a:prstGeom prst="roundRect">
          <a:avLst>
            <a:gd name="adj" fmla="val 10000"/>
          </a:avLst>
        </a:prstGeom>
        <a:solidFill>
          <a:schemeClr val="accent2">
            <a:hueOff val="-10050045"/>
            <a:satOff val="-298"/>
            <a:lumOff val="3529"/>
            <a:alphaOff val="0"/>
          </a:schemeClr>
        </a:solidFill>
        <a:ln w="762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概念性</a:t>
          </a:r>
        </a:p>
      </dsp:txBody>
      <dsp:txXfrm>
        <a:off x="2778406" y="2746498"/>
        <a:ext cx="1617671" cy="784430"/>
      </dsp:txXfrm>
    </dsp:sp>
    <dsp:sp modelId="{A9501EAC-6E33-428F-BE48-E1E8C7C7962A}">
      <dsp:nvSpPr>
        <dsp:cNvPr id="0" name=""/>
        <dsp:cNvSpPr/>
      </dsp:nvSpPr>
      <dsp:spPr>
        <a:xfrm rot="10800000">
          <a:off x="1775630" y="2992897"/>
          <a:ext cx="869662" cy="2916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10050045"/>
            <a:satOff val="-298"/>
            <a:lumOff val="3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/>
        </a:p>
      </dsp:txBody>
      <dsp:txXfrm rot="10800000">
        <a:off x="1863120" y="3051224"/>
        <a:ext cx="694682" cy="174980"/>
      </dsp:txXfrm>
    </dsp:sp>
    <dsp:sp modelId="{0972CD9B-9897-4A21-8E44-A0F0225CE9DE}">
      <dsp:nvSpPr>
        <dsp:cNvPr id="0" name=""/>
        <dsp:cNvSpPr/>
      </dsp:nvSpPr>
      <dsp:spPr>
        <a:xfrm>
          <a:off x="441" y="2722093"/>
          <a:ext cx="1666481" cy="833240"/>
        </a:xfrm>
        <a:prstGeom prst="roundRect">
          <a:avLst>
            <a:gd name="adj" fmla="val 10000"/>
          </a:avLst>
        </a:prstGeom>
        <a:solidFill>
          <a:schemeClr val="accent2">
            <a:hueOff val="-20100090"/>
            <a:satOff val="-595"/>
            <a:lumOff val="7058"/>
            <a:alphaOff val="0"/>
          </a:schemeClr>
        </a:solidFill>
        <a:ln w="762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創造性</a:t>
          </a:r>
        </a:p>
      </dsp:txBody>
      <dsp:txXfrm>
        <a:off x="24846" y="2746498"/>
        <a:ext cx="1617671" cy="784430"/>
      </dsp:txXfrm>
    </dsp:sp>
    <dsp:sp modelId="{4BE14DD8-4C36-4BBF-BA02-68726A35AB7D}">
      <dsp:nvSpPr>
        <dsp:cNvPr id="0" name=""/>
        <dsp:cNvSpPr/>
      </dsp:nvSpPr>
      <dsp:spPr>
        <a:xfrm rot="18000000">
          <a:off x="1087240" y="1800570"/>
          <a:ext cx="869662" cy="2916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20100090"/>
            <a:satOff val="-595"/>
            <a:lumOff val="70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/>
        </a:p>
      </dsp:txBody>
      <dsp:txXfrm>
        <a:off x="1174730" y="1858897"/>
        <a:ext cx="694682" cy="1749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51B9A-2BAD-4998-99AF-9833828DF3D0}">
      <dsp:nvSpPr>
        <dsp:cNvPr id="0" name=""/>
        <dsp:cNvSpPr/>
      </dsp:nvSpPr>
      <dsp:spPr>
        <a:xfrm>
          <a:off x="1377221" y="337441"/>
          <a:ext cx="1666481" cy="8332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写実性</a:t>
          </a:r>
        </a:p>
      </dsp:txBody>
      <dsp:txXfrm>
        <a:off x="1401626" y="361846"/>
        <a:ext cx="1617671" cy="784430"/>
      </dsp:txXfrm>
    </dsp:sp>
    <dsp:sp modelId="{62C57741-D2BC-448B-8079-1FACD392BAEE}">
      <dsp:nvSpPr>
        <dsp:cNvPr id="0" name=""/>
        <dsp:cNvSpPr/>
      </dsp:nvSpPr>
      <dsp:spPr>
        <a:xfrm rot="3600000">
          <a:off x="2464020" y="1800570"/>
          <a:ext cx="869662" cy="2916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/>
        </a:p>
      </dsp:txBody>
      <dsp:txXfrm>
        <a:off x="2551510" y="1858897"/>
        <a:ext cx="694682" cy="174980"/>
      </dsp:txXfrm>
    </dsp:sp>
    <dsp:sp modelId="{447F102E-331B-46C9-8797-1C86B05F3CBB}">
      <dsp:nvSpPr>
        <dsp:cNvPr id="0" name=""/>
        <dsp:cNvSpPr/>
      </dsp:nvSpPr>
      <dsp:spPr>
        <a:xfrm>
          <a:off x="2754001" y="2722093"/>
          <a:ext cx="1666481" cy="833240"/>
        </a:xfrm>
        <a:prstGeom prst="roundRect">
          <a:avLst>
            <a:gd name="adj" fmla="val 10000"/>
          </a:avLst>
        </a:prstGeom>
        <a:solidFill>
          <a:schemeClr val="accent2">
            <a:hueOff val="-10050045"/>
            <a:satOff val="-298"/>
            <a:lumOff val="3529"/>
            <a:alphaOff val="0"/>
          </a:schemeClr>
        </a:solidFill>
        <a:ln w="762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概念性</a:t>
          </a:r>
        </a:p>
      </dsp:txBody>
      <dsp:txXfrm>
        <a:off x="2778406" y="2746498"/>
        <a:ext cx="1617671" cy="784430"/>
      </dsp:txXfrm>
    </dsp:sp>
    <dsp:sp modelId="{A9501EAC-6E33-428F-BE48-E1E8C7C7962A}">
      <dsp:nvSpPr>
        <dsp:cNvPr id="0" name=""/>
        <dsp:cNvSpPr/>
      </dsp:nvSpPr>
      <dsp:spPr>
        <a:xfrm rot="10800000">
          <a:off x="1775630" y="2992897"/>
          <a:ext cx="869662" cy="2916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10050045"/>
            <a:satOff val="-298"/>
            <a:lumOff val="3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/>
        </a:p>
      </dsp:txBody>
      <dsp:txXfrm rot="10800000">
        <a:off x="1863120" y="3051224"/>
        <a:ext cx="694682" cy="174980"/>
      </dsp:txXfrm>
    </dsp:sp>
    <dsp:sp modelId="{0972CD9B-9897-4A21-8E44-A0F0225CE9DE}">
      <dsp:nvSpPr>
        <dsp:cNvPr id="0" name=""/>
        <dsp:cNvSpPr/>
      </dsp:nvSpPr>
      <dsp:spPr>
        <a:xfrm>
          <a:off x="441" y="2722093"/>
          <a:ext cx="1666481" cy="833240"/>
        </a:xfrm>
        <a:prstGeom prst="roundRect">
          <a:avLst>
            <a:gd name="adj" fmla="val 10000"/>
          </a:avLst>
        </a:prstGeom>
        <a:solidFill>
          <a:schemeClr val="accent2">
            <a:hueOff val="-20100090"/>
            <a:satOff val="-595"/>
            <a:lumOff val="7058"/>
            <a:alphaOff val="0"/>
          </a:schemeClr>
        </a:solidFill>
        <a:ln w="762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400" kern="1200" dirty="0"/>
            <a:t>創造性</a:t>
          </a:r>
        </a:p>
      </dsp:txBody>
      <dsp:txXfrm>
        <a:off x="24846" y="2746498"/>
        <a:ext cx="1617671" cy="784430"/>
      </dsp:txXfrm>
    </dsp:sp>
    <dsp:sp modelId="{4BE14DD8-4C36-4BBF-BA02-68726A35AB7D}">
      <dsp:nvSpPr>
        <dsp:cNvPr id="0" name=""/>
        <dsp:cNvSpPr/>
      </dsp:nvSpPr>
      <dsp:spPr>
        <a:xfrm rot="18000000">
          <a:off x="1087240" y="1800570"/>
          <a:ext cx="869662" cy="2916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-20100090"/>
            <a:satOff val="-595"/>
            <a:lumOff val="70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200" kern="1200"/>
        </a:p>
      </dsp:txBody>
      <dsp:txXfrm>
        <a:off x="1174730" y="1858897"/>
        <a:ext cx="694682" cy="174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08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53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8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70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52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07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77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77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9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64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86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teosinte.wisc.edu/images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christies.com/lotfinder/paintings/giovanni-stanchi-watermelons-peaches-pears-a-5765893-details.asp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5">
            <a:extLst>
              <a:ext uri="{FF2B5EF4-FFF2-40B4-BE49-F238E27FC236}">
                <a16:creationId xmlns:a16="http://schemas.microsoft.com/office/drawing/2014/main" id="{A12C80F7-1B5F-4C69-A452-EBF08696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ビジネス アイコンが付いたカラフルな電球">
            <a:extLst>
              <a:ext uri="{FF2B5EF4-FFF2-40B4-BE49-F238E27FC236}">
                <a16:creationId xmlns:a16="http://schemas.microsoft.com/office/drawing/2014/main" id="{FBD7EDB9-EC67-2652-3AC1-FF8654E11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42" r="1" b="7438"/>
          <a:stretch/>
        </p:blipFill>
        <p:spPr>
          <a:xfrm>
            <a:off x="-5460" y="1"/>
            <a:ext cx="12197459" cy="6857998"/>
          </a:xfrm>
          <a:prstGeom prst="rect">
            <a:avLst/>
          </a:prstGeom>
        </p:spPr>
      </p:pic>
      <p:sp>
        <p:nvSpPr>
          <p:cNvPr id="36" name="Rectangle 27">
            <a:extLst>
              <a:ext uri="{FF2B5EF4-FFF2-40B4-BE49-F238E27FC236}">
                <a16:creationId xmlns:a16="http://schemas.microsoft.com/office/drawing/2014/main" id="{ADC13725-D5F5-497E-A96F-CB5C23423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934308"/>
            <a:ext cx="12191999" cy="4923691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23000"/>
                </a:srgbClr>
              </a:gs>
              <a:gs pos="100000">
                <a:srgbClr val="000000">
                  <a:alpha val="49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21208" y="4819615"/>
            <a:ext cx="6817836" cy="1264936"/>
          </a:xfrm>
        </p:spPr>
        <p:txBody>
          <a:bodyPr anchor="ctr">
            <a:normAutofit fontScale="90000"/>
          </a:bodyPr>
          <a:lstStyle/>
          <a:p>
            <a:endParaRPr kumimoji="1" lang="ja-JP" altLang="en-US" sz="4100" b="1" dirty="0">
              <a:solidFill>
                <a:srgbClr val="FFFFFF"/>
              </a:solidFill>
            </a:endParaRPr>
          </a:p>
          <a:p>
            <a:r>
              <a:rPr lang="ja-JP" altLang="en-US" sz="4100" b="1" dirty="0">
                <a:solidFill>
                  <a:srgbClr val="FFFF00"/>
                </a:solidFill>
                <a:latin typeface="Batang"/>
                <a:ea typeface="ＭＳ Ｐゴシック"/>
                <a:cs typeface="Calibri Light"/>
              </a:rPr>
              <a:t>野菜の品種改良とアート</a:t>
            </a:r>
            <a:br>
              <a:rPr lang="en-US" altLang="ja-JP" sz="4100" b="1" dirty="0">
                <a:solidFill>
                  <a:srgbClr val="FFFF00"/>
                </a:solidFill>
                <a:latin typeface="Batang"/>
                <a:ea typeface="ＭＳ Ｐゴシック"/>
                <a:cs typeface="Calibri Light"/>
              </a:rPr>
            </a:br>
            <a:r>
              <a:rPr lang="ja-JP" altLang="en-US" sz="4100" b="1" dirty="0">
                <a:solidFill>
                  <a:srgbClr val="FFFF00"/>
                </a:solidFill>
                <a:latin typeface="Batang"/>
                <a:ea typeface="ＭＳ Ｐゴシック"/>
                <a:cs typeface="Calibri Light"/>
              </a:rPr>
              <a:t>～いったいどんな関係が？？</a:t>
            </a:r>
            <a:endParaRPr kumimoji="1" lang="ja-JP" altLang="en-US" sz="4100" b="1" dirty="0">
              <a:solidFill>
                <a:srgbClr val="FFFF00"/>
              </a:solidFill>
              <a:latin typeface="Batang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940750" y="5319856"/>
            <a:ext cx="3744684" cy="1100329"/>
          </a:xfrm>
        </p:spPr>
        <p:txBody>
          <a:bodyPr anchor="ctr">
            <a:normAutofit fontScale="85000" lnSpcReduction="10000"/>
          </a:bodyPr>
          <a:lstStyle/>
          <a:p>
            <a:r>
              <a:rPr kumimoji="1" lang="ja-JP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酒井隆子</a:t>
            </a:r>
            <a:endParaRPr kumimoji="1" lang="en-US" altLang="ja-JP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元ヴィルモランみかど副社長</a:t>
            </a:r>
          </a:p>
        </p:txBody>
      </p:sp>
      <p:cxnSp>
        <p:nvCxnSpPr>
          <p:cNvPr id="37" name="Straight Connector 29">
            <a:extLst>
              <a:ext uri="{FF2B5EF4-FFF2-40B4-BE49-F238E27FC236}">
                <a16:creationId xmlns:a16="http://schemas.microsoft.com/office/drawing/2014/main" id="{F1981B13-F880-47D1-BA19-C2C84FC75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4610607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1">
            <a:extLst>
              <a:ext uri="{FF2B5EF4-FFF2-40B4-BE49-F238E27FC236}">
                <a16:creationId xmlns:a16="http://schemas.microsoft.com/office/drawing/2014/main" id="{D9889C86-81F5-4E2B-A1BF-3DC57716B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4614653"/>
            <a:ext cx="0" cy="167486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1651B2-663F-4ED2-A7D2-9D74A5DFD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1819" y="6289514"/>
            <a:ext cx="1105479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80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85362A0-ECBA-A8D6-4BF5-3D0890FA3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3509192" cy="20081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dirty="0"/>
              <a:t>植物画の魅力</a:t>
            </a:r>
            <a:endParaRPr kumimoji="1" lang="en-US" altLang="ja-JP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0B527F-5C3F-F8ED-C6B5-1B21268C13EC}"/>
              </a:ext>
            </a:extLst>
          </p:cNvPr>
          <p:cNvSpPr txBox="1"/>
          <p:nvPr/>
        </p:nvSpPr>
        <p:spPr>
          <a:xfrm>
            <a:off x="565701" y="6146087"/>
            <a:ext cx="11900489" cy="7240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altLang="ja-JP" dirty="0"/>
              <a:t>https://www.ebay.fr/itm/185140040659?mkevt=1&amp;mkcid=1&amp;mkrid=709-53476-19255-0&amp;campid=5338722076&amp;customid=&amp;toolid=10050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7DC33311-45F8-D1E3-EED9-D3BBD926D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94" b="14694"/>
          <a:stretch/>
        </p:blipFill>
        <p:spPr>
          <a:xfrm>
            <a:off x="4845155" y="733431"/>
            <a:ext cx="6921292" cy="5158038"/>
          </a:xfrm>
          <a:prstGeom prst="rect">
            <a:avLst/>
          </a:prstGeom>
        </p:spPr>
      </p:pic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8664D6-54A4-4A3F-2845-47B5E8AD6C7F}"/>
              </a:ext>
            </a:extLst>
          </p:cNvPr>
          <p:cNvSpPr txBox="1"/>
          <p:nvPr/>
        </p:nvSpPr>
        <p:spPr>
          <a:xfrm>
            <a:off x="636219" y="3437418"/>
            <a:ext cx="3509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正確な</a:t>
            </a:r>
            <a:r>
              <a:rPr kumimoji="1" lang="ja-JP" altLang="en-US" sz="2000"/>
              <a:t>情報伝達、用途の共有</a:t>
            </a:r>
            <a:endParaRPr kumimoji="1" lang="en-US" altLang="ja-JP" sz="2000" dirty="0"/>
          </a:p>
          <a:p>
            <a:r>
              <a:rPr lang="ja-JP" altLang="en-US" sz="2000" dirty="0"/>
              <a:t>正しい形態を伝えていく</a:t>
            </a:r>
            <a:endParaRPr kumimoji="1"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4B8B14-6B5C-BDCB-2B17-A13282913293}"/>
              </a:ext>
            </a:extLst>
          </p:cNvPr>
          <p:cNvSpPr txBox="1"/>
          <p:nvPr/>
        </p:nvSpPr>
        <p:spPr>
          <a:xfrm>
            <a:off x="697631" y="2313850"/>
            <a:ext cx="420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美しい形を創造的に残したい</a:t>
            </a:r>
            <a:endParaRPr kumimoji="1" lang="en-US" altLang="ja-JP" sz="2000" dirty="0"/>
          </a:p>
          <a:p>
            <a:r>
              <a:rPr lang="ja-JP" altLang="en-US" sz="2000" dirty="0"/>
              <a:t>創造性を掻き立てられる魅力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65CE0C-CB13-72D6-1FCB-D8D1300084C5}"/>
              </a:ext>
            </a:extLst>
          </p:cNvPr>
          <p:cNvSpPr txBox="1"/>
          <p:nvPr/>
        </p:nvSpPr>
        <p:spPr>
          <a:xfrm>
            <a:off x="701749" y="4892607"/>
            <a:ext cx="4819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野菜カタログの絵でも</a:t>
            </a:r>
            <a:endParaRPr kumimoji="1" lang="en-US" altLang="ja-JP" sz="2000" dirty="0"/>
          </a:p>
          <a:p>
            <a:r>
              <a:rPr kumimoji="1" lang="ja-JP" altLang="en-US" sz="2000" dirty="0"/>
              <a:t>多くの人を魅了する芸術となった</a:t>
            </a:r>
          </a:p>
        </p:txBody>
      </p:sp>
    </p:spTree>
    <p:extLst>
      <p:ext uri="{BB962C8B-B14F-4D97-AF65-F5344CB8AC3E}">
        <p14:creationId xmlns:p14="http://schemas.microsoft.com/office/powerpoint/2010/main" val="218603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25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7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9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31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8FC8619-63A5-56AD-CC7F-99A80B721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85" b="4615"/>
          <a:stretch/>
        </p:blipFill>
        <p:spPr>
          <a:xfrm>
            <a:off x="-10" y="-116947"/>
            <a:ext cx="12192001" cy="6857989"/>
          </a:xfrm>
          <a:prstGeom prst="rect">
            <a:avLst/>
          </a:prstGeom>
        </p:spPr>
      </p:pic>
      <p:sp>
        <p:nvSpPr>
          <p:cNvPr id="44" name="Rectangle 33">
            <a:extLst>
              <a:ext uri="{FF2B5EF4-FFF2-40B4-BE49-F238E27FC236}">
                <a16:creationId xmlns:a16="http://schemas.microsoft.com/office/drawing/2014/main" id="{0201E0F5-610E-4FD9-AB5E-070695DB1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90322" y="1290319"/>
            <a:ext cx="6858002" cy="427736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3000">
                <a:srgbClr val="000000">
                  <a:alpha val="2300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5">
            <a:extLst>
              <a:ext uri="{FF2B5EF4-FFF2-40B4-BE49-F238E27FC236}">
                <a16:creationId xmlns:a16="http://schemas.microsoft.com/office/drawing/2014/main" id="{E7BCAA0D-5EB2-4E14-BDFE-07A3F3504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80937" y="446946"/>
            <a:ext cx="6858002" cy="596410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49000">
                <a:srgbClr val="000000">
                  <a:alpha val="23000"/>
                </a:srgbClr>
              </a:gs>
              <a:gs pos="100000">
                <a:srgbClr val="000000">
                  <a:alpha val="41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90FA1A-C935-BB8E-1928-C9EBA5890896}"/>
              </a:ext>
            </a:extLst>
          </p:cNvPr>
          <p:cNvSpPr txBox="1"/>
          <p:nvPr/>
        </p:nvSpPr>
        <p:spPr>
          <a:xfrm>
            <a:off x="-244548" y="688445"/>
            <a:ext cx="11459990" cy="12657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0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ct val="80000"/>
            </a:pPr>
            <a:r>
              <a:rPr kumimoji="1" lang="ja-JP" altLang="en-US" sz="6000" b="1" spc="-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+mj-cs"/>
              </a:rPr>
              <a:t>ご清聴ありがとうございました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74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74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67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C6ACDC4-4AEF-2141-3245-1F9C61AF1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5817328" cy="17077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野菜とアートの関係</a:t>
            </a:r>
            <a:b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品種改良って何だろう？</a:t>
            </a:r>
            <a:endParaRPr kumimoji="1"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18BE92-6C3D-FC43-44D1-4EABB0EB6952}"/>
              </a:ext>
            </a:extLst>
          </p:cNvPr>
          <p:cNvSpPr txBox="1"/>
          <p:nvPr/>
        </p:nvSpPr>
        <p:spPr>
          <a:xfrm>
            <a:off x="619699" y="2854677"/>
            <a:ext cx="5467441" cy="30183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altLang="ja-JP"/>
              <a:t>John Doebley - </a:t>
            </a:r>
            <a:r>
              <a:rPr lang="en-US" altLang="ja-JP">
                <a:hlinkClick r:id="rId2"/>
              </a:rPr>
              <a:t>http://teosinte.wisc.edu/images.html</a:t>
            </a:r>
            <a:endParaRPr lang="en-US" altLang="ja-JP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294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4" descr="屋内, テーブル, 座る, ケーキ が含まれている画像&#10;&#10;説明は自動で生成されたものです">
            <a:extLst>
              <a:ext uri="{FF2B5EF4-FFF2-40B4-BE49-F238E27FC236}">
                <a16:creationId xmlns:a16="http://schemas.microsoft.com/office/drawing/2014/main" id="{822DB1EB-4171-32BA-7BAC-C273927F6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6414821" y="1713956"/>
            <a:ext cx="5700895" cy="343478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吹き出し: 右矢印 5">
            <a:extLst>
              <a:ext uri="{FF2B5EF4-FFF2-40B4-BE49-F238E27FC236}">
                <a16:creationId xmlns:a16="http://schemas.microsoft.com/office/drawing/2014/main" id="{8344B85D-EB62-2F6F-0FBC-0A6D41780B16}"/>
              </a:ext>
            </a:extLst>
          </p:cNvPr>
          <p:cNvSpPr/>
          <p:nvPr/>
        </p:nvSpPr>
        <p:spPr>
          <a:xfrm>
            <a:off x="230344" y="2237679"/>
            <a:ext cx="5965927" cy="2438400"/>
          </a:xfrm>
          <a:prstGeom prst="rightArrowCallou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/>
              <a:t>野生種→栽培種へ改良＝品種育成、育種</a:t>
            </a:r>
            <a:endParaRPr kumimoji="1" lang="ja-JP" altLang="en-US" sz="2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5768A8-E14C-22BD-909E-F9881909C7C1}"/>
              </a:ext>
            </a:extLst>
          </p:cNvPr>
          <p:cNvSpPr txBox="1"/>
          <p:nvPr/>
        </p:nvSpPr>
        <p:spPr>
          <a:xfrm>
            <a:off x="7208599" y="2919809"/>
            <a:ext cx="1484671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テオシント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2918A45-A22F-115D-CB27-05DD8A7B41C4}"/>
              </a:ext>
            </a:extLst>
          </p:cNvPr>
          <p:cNvSpPr txBox="1"/>
          <p:nvPr/>
        </p:nvSpPr>
        <p:spPr>
          <a:xfrm>
            <a:off x="8134581" y="5993595"/>
            <a:ext cx="1484671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テオシントｘ栽培種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9EE9A1-0AB5-6C29-7062-196D1D1A6F8B}"/>
              </a:ext>
            </a:extLst>
          </p:cNvPr>
          <p:cNvSpPr txBox="1"/>
          <p:nvPr/>
        </p:nvSpPr>
        <p:spPr>
          <a:xfrm>
            <a:off x="9701003" y="6286498"/>
            <a:ext cx="921772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栽培種</a:t>
            </a:r>
          </a:p>
        </p:txBody>
      </p:sp>
    </p:spTree>
    <p:extLst>
      <p:ext uri="{BB962C8B-B14F-4D97-AF65-F5344CB8AC3E}">
        <p14:creationId xmlns:p14="http://schemas.microsoft.com/office/powerpoint/2010/main" val="2620993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2361345-DDAF-3E2F-F09C-B95AB748B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822960"/>
            <a:ext cx="3898389" cy="34546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sz="4800" dirty="0"/>
              <a:t>野生種、遺伝資源から栽培に適した形に変えていく</a:t>
            </a:r>
            <a:endParaRPr kumimoji="1" lang="en-US" altLang="ja-JP" sz="48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BA2B336E-EB7A-26CD-6C31-0F2C6F77B2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5" r="-2" b="-2"/>
          <a:stretch/>
        </p:blipFill>
        <p:spPr>
          <a:xfrm>
            <a:off x="4699947" y="852351"/>
            <a:ext cx="6920549" cy="514836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F36B59F-B7E6-290C-BB57-B255D060FC17}"/>
              </a:ext>
            </a:extLst>
          </p:cNvPr>
          <p:cNvSpPr txBox="1"/>
          <p:nvPr/>
        </p:nvSpPr>
        <p:spPr>
          <a:xfrm>
            <a:off x="4792246" y="6346367"/>
            <a:ext cx="8414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https://www.jacom.or.jp/nousei/closeup/2021/210129-49171.php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607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C63AB9E1-499E-41EB-A74E-905920CCD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4089E77E-EE8E-43B5-1F8C-355197EA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46" y="4817294"/>
            <a:ext cx="6857321" cy="126957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kumimoji="1" lang="ja-JP" altLang="en-US" sz="4800" dirty="0"/>
              <a:t>昔の絵画に描かれていた果実から育種の進歩がうかがえます</a:t>
            </a:r>
            <a:endParaRPr kumimoji="1" lang="en-US" altLang="ja-JP" sz="4800" dirty="0"/>
          </a:p>
        </p:txBody>
      </p:sp>
      <p:pic>
        <p:nvPicPr>
          <p:cNvPr id="5" name="図 4" descr="テーブルの上にあるいろんな果物&#10;&#10;中程度の精度で自動的に生成された説明">
            <a:extLst>
              <a:ext uri="{FF2B5EF4-FFF2-40B4-BE49-F238E27FC236}">
                <a16:creationId xmlns:a16="http://schemas.microsoft.com/office/drawing/2014/main" id="{4045510B-65E3-1B55-623B-C2E56C9BD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" r="3" b="3"/>
          <a:stretch/>
        </p:blipFill>
        <p:spPr>
          <a:xfrm>
            <a:off x="6240724" y="571500"/>
            <a:ext cx="5389457" cy="3780696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D5B6F1A-4974-4BCA-8395-D9973EF91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4610607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458AAC-F667-498F-A263-A8C7AB4FC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1819" y="6289514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ADB4C3-95D8-46A5-A7DB-F9BCC920C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4300" y="4614653"/>
            <a:ext cx="0" cy="16748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4" descr="スイカとリンゴ&#10;&#10;説明は自動で生成されたものです">
            <a:extLst>
              <a:ext uri="{FF2B5EF4-FFF2-40B4-BE49-F238E27FC236}">
                <a16:creationId xmlns:a16="http://schemas.microsoft.com/office/drawing/2014/main" id="{4BDFE74E-FE0B-3857-937B-1B749A9FF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6" r="14414" b="-2"/>
          <a:stretch/>
        </p:blipFill>
        <p:spPr>
          <a:xfrm>
            <a:off x="561819" y="575779"/>
            <a:ext cx="5389457" cy="378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6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BAF395E-7D52-496C-ACDD-468AEC1AD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5B517A0-C5DA-8504-FBF0-2F144F61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86384"/>
            <a:ext cx="3509192" cy="20081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ja-JP" sz="3100"/>
              <a:t>17</a:t>
            </a:r>
            <a:r>
              <a:rPr lang="ja-JP" altLang="en-US" sz="3100"/>
              <a:t>世紀の絵画に書かれたスイカの絵</a:t>
            </a:r>
            <a:br>
              <a:rPr lang="ja-JP" altLang="en-US" sz="3100"/>
            </a:br>
            <a:br>
              <a:rPr lang="en-US" altLang="ja-JP" sz="3100"/>
            </a:br>
            <a:endParaRPr lang="en-US" altLang="ja-JP" sz="31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BAADB1-054E-4A82-8D07-643BD1F4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8602" y="576201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6FFFF9-E2C7-6CC3-3A70-D8000654D87E}"/>
              </a:ext>
            </a:extLst>
          </p:cNvPr>
          <p:cNvSpPr txBox="1"/>
          <p:nvPr/>
        </p:nvSpPr>
        <p:spPr>
          <a:xfrm>
            <a:off x="637505" y="3425323"/>
            <a:ext cx="3276598" cy="285647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altLang="ja-JP" dirty="0"/>
              <a:t>Giovanni </a:t>
            </a:r>
            <a:r>
              <a:rPr lang="en-US" altLang="ja-JP" dirty="0" err="1"/>
              <a:t>Stanchi's</a:t>
            </a:r>
            <a:r>
              <a:rPr lang="en-US" altLang="ja-JP" dirty="0"/>
              <a:t> painting from the 17th century shows how much watermelon has changed.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SzPct val="80000"/>
            </a:pPr>
            <a:r>
              <a:rPr lang="en-US" altLang="ja-JP" dirty="0"/>
              <a:t> </a:t>
            </a:r>
            <a:r>
              <a:rPr lang="en-US" altLang="ja-JP" i="1" dirty="0">
                <a:hlinkClick r:id="rId2"/>
              </a:rPr>
              <a:t>Christie Images LTD 2015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121654-FB13-441C-AB60-76710D917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88336"/>
            <a:ext cx="0" cy="5698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4">
            <a:extLst>
              <a:ext uri="{FF2B5EF4-FFF2-40B4-BE49-F238E27FC236}">
                <a16:creationId xmlns:a16="http://schemas.microsoft.com/office/drawing/2014/main" id="{C5C758F4-2E39-FF00-17A8-3055DBE3F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0" r="-1" b="-1"/>
          <a:stretch/>
        </p:blipFill>
        <p:spPr>
          <a:xfrm>
            <a:off x="4699208" y="849338"/>
            <a:ext cx="6921292" cy="515803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58D2D3E-B980-4D6F-BBFB-DF7A3A94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7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26BC87E-DCC8-4E66-972D-A587756DF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20E18C0-D265-3087-6CDE-894321EC0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7" y="822960"/>
            <a:ext cx="7231181" cy="11227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植物画の歴史と役割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45C962-0D68-4A01-9627-70DEBBC3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5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D89FBF-493B-4E7D-B511-7E40674F6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32576" y="571500"/>
            <a:ext cx="0" cy="571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8838AC98-A43E-7752-2E33-16D933EFC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06" b="2"/>
          <a:stretch/>
        </p:blipFill>
        <p:spPr>
          <a:xfrm>
            <a:off x="8010184" y="849841"/>
            <a:ext cx="3610316" cy="515830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CC744E-5590-4542-B37F-B764470BF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6" y="6286500"/>
            <a:ext cx="110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図表 5">
            <a:extLst>
              <a:ext uri="{FF2B5EF4-FFF2-40B4-BE49-F238E27FC236}">
                <a16:creationId xmlns:a16="http://schemas.microsoft.com/office/drawing/2014/main" id="{890C36C4-91C1-43D6-15B9-C0F0719A91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6744973"/>
              </p:ext>
            </p:extLst>
          </p:nvPr>
        </p:nvGraphicFramePr>
        <p:xfrm>
          <a:off x="-201159" y="209217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FDC64F-7416-70D3-69D3-7DD069454CEB}"/>
              </a:ext>
            </a:extLst>
          </p:cNvPr>
          <p:cNvSpPr txBox="1"/>
          <p:nvPr/>
        </p:nvSpPr>
        <p:spPr>
          <a:xfrm>
            <a:off x="8166628" y="6098852"/>
            <a:ext cx="323088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ドドネウスの薬草譜日本語版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1B148D-CB0E-4362-A870-73E307FEAA31}"/>
              </a:ext>
            </a:extLst>
          </p:cNvPr>
          <p:cNvSpPr txBox="1"/>
          <p:nvPr/>
        </p:nvSpPr>
        <p:spPr>
          <a:xfrm>
            <a:off x="701040" y="6350839"/>
            <a:ext cx="705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大場秀章　牧野富三郎と植物画展図録掲載　講演録より改変</a:t>
            </a:r>
          </a:p>
        </p:txBody>
      </p:sp>
    </p:spTree>
    <p:extLst>
      <p:ext uri="{BB962C8B-B14F-4D97-AF65-F5344CB8AC3E}">
        <p14:creationId xmlns:p14="http://schemas.microsoft.com/office/powerpoint/2010/main" val="17942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C2A88C6-2598-A025-437D-EADEC412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0" y="835560"/>
            <a:ext cx="4525914" cy="153746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kumimoji="1" lang="ja-JP" altLang="en-US" sz="4800" dirty="0"/>
              <a:t>葛飾北斎の植物画</a:t>
            </a:r>
            <a:br>
              <a:rPr kumimoji="1" lang="en-US" altLang="ja-JP" sz="4800" dirty="0"/>
            </a:br>
            <a:r>
              <a:rPr kumimoji="1" lang="ja-JP" altLang="en-US" dirty="0"/>
              <a:t>”朝顔にかえる”</a:t>
            </a:r>
            <a:endParaRPr kumimoji="1" lang="en-US" altLang="ja-JP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E33C4EAD-97DA-2C9F-BA6B-F322042E2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" r="-1" b="-1"/>
          <a:stretch/>
        </p:blipFill>
        <p:spPr>
          <a:xfrm>
            <a:off x="4699947" y="852351"/>
            <a:ext cx="6920549" cy="514836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551E63-D9A4-7A7A-0488-069F06B58607}"/>
              </a:ext>
            </a:extLst>
          </p:cNvPr>
          <p:cNvSpPr txBox="1"/>
          <p:nvPr/>
        </p:nvSpPr>
        <p:spPr>
          <a:xfrm>
            <a:off x="1096719" y="2267753"/>
            <a:ext cx="283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植物画に必要な３要素</a:t>
            </a:r>
            <a:endParaRPr kumimoji="1" lang="ja-JP" altLang="en-US" dirty="0"/>
          </a:p>
        </p:txBody>
      </p:sp>
      <p:graphicFrame>
        <p:nvGraphicFramePr>
          <p:cNvPr id="8" name="図表 7">
            <a:extLst>
              <a:ext uri="{FF2B5EF4-FFF2-40B4-BE49-F238E27FC236}">
                <a16:creationId xmlns:a16="http://schemas.microsoft.com/office/drawing/2014/main" id="{1045887D-D2AF-C401-43FD-39AF6ECA12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5951997"/>
              </p:ext>
            </p:extLst>
          </p:nvPr>
        </p:nvGraphicFramePr>
        <p:xfrm>
          <a:off x="86355" y="2525754"/>
          <a:ext cx="4420924" cy="3892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9801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30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32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34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7" name="Rectangle 36">
            <a:extLst>
              <a:ext uri="{FF2B5EF4-FFF2-40B4-BE49-F238E27FC236}">
                <a16:creationId xmlns:a16="http://schemas.microsoft.com/office/drawing/2014/main" id="{1FD0F0B6-5415-4254-9E66-BE9C2FB05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46DB196-76D8-4E88-98E1-2CA0ED3F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35" y="634765"/>
            <a:ext cx="6066079" cy="101647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kumimoji="1" lang="ja-JP" altLang="en-US" sz="4800" dirty="0"/>
              <a:t>植物画の世界</a:t>
            </a:r>
            <a:br>
              <a:rPr kumimoji="1" lang="en-US" altLang="ja-JP" sz="4800" dirty="0"/>
            </a:br>
            <a:r>
              <a:rPr kumimoji="1" lang="ja-JP" altLang="en-US" dirty="0"/>
              <a:t>牧野富三郎博士</a:t>
            </a:r>
            <a:br>
              <a:rPr kumimoji="1" lang="en-US" altLang="ja-JP" dirty="0"/>
            </a:br>
            <a:r>
              <a:rPr kumimoji="1" lang="ja-JP" altLang="en-US" dirty="0"/>
              <a:t>の植物画</a:t>
            </a:r>
          </a:p>
        </p:txBody>
      </p:sp>
      <p:cxnSp>
        <p:nvCxnSpPr>
          <p:cNvPr id="58" name="Straight Connector 38">
            <a:extLst>
              <a:ext uri="{FF2B5EF4-FFF2-40B4-BE49-F238E27FC236}">
                <a16:creationId xmlns:a16="http://schemas.microsoft.com/office/drawing/2014/main" id="{8D66FEA8-8B71-461B-95A4-855374AB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9600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40">
            <a:extLst>
              <a:ext uri="{FF2B5EF4-FFF2-40B4-BE49-F238E27FC236}">
                <a16:creationId xmlns:a16="http://schemas.microsoft.com/office/drawing/2014/main" id="{7A4B168A-A51F-4C91-A9E4-A2F203CB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689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>
            <a:extLst>
              <a:ext uri="{FF2B5EF4-FFF2-40B4-BE49-F238E27FC236}">
                <a16:creationId xmlns:a16="http://schemas.microsoft.com/office/drawing/2014/main" id="{62496188-F3AA-A46E-BB6C-C3F3ABDFF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38" r="-2" b="9040"/>
          <a:stretch/>
        </p:blipFill>
        <p:spPr>
          <a:xfrm>
            <a:off x="4699947" y="852351"/>
            <a:ext cx="6920549" cy="5148368"/>
          </a:xfrm>
          <a:prstGeom prst="rect">
            <a:avLst/>
          </a:prstGeom>
        </p:spPr>
      </p:pic>
      <p:cxnSp>
        <p:nvCxnSpPr>
          <p:cNvPr id="60" name="Straight Connector 42">
            <a:extLst>
              <a:ext uri="{FF2B5EF4-FFF2-40B4-BE49-F238E27FC236}">
                <a16:creationId xmlns:a16="http://schemas.microsoft.com/office/drawing/2014/main" id="{A5407E01-913B-484C-A03C-2C6402847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0" y="6286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FE02623-84CF-B386-80AF-198DFF933FBC}"/>
              </a:ext>
            </a:extLst>
          </p:cNvPr>
          <p:cNvSpPr txBox="1"/>
          <p:nvPr/>
        </p:nvSpPr>
        <p:spPr>
          <a:xfrm>
            <a:off x="718640" y="6281569"/>
            <a:ext cx="9192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高知城歴史博物館</a:t>
            </a:r>
            <a:r>
              <a:rPr lang="en-US" altLang="ja-JP" dirty="0"/>
              <a:t>https://blog.goo.ne.jp/ts069569/e/97bb86575b78c7e87f17eefe64a8e302</a:t>
            </a:r>
            <a:endParaRPr lang="ja-JP" altLang="en-US" dirty="0"/>
          </a:p>
        </p:txBody>
      </p:sp>
      <p:graphicFrame>
        <p:nvGraphicFramePr>
          <p:cNvPr id="19" name="図表 18">
            <a:extLst>
              <a:ext uri="{FF2B5EF4-FFF2-40B4-BE49-F238E27FC236}">
                <a16:creationId xmlns:a16="http://schemas.microsoft.com/office/drawing/2014/main" id="{90D97D4B-340C-6542-E809-AB71B0415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5609845"/>
              </p:ext>
            </p:extLst>
          </p:nvPr>
        </p:nvGraphicFramePr>
        <p:xfrm>
          <a:off x="-29918" y="2142264"/>
          <a:ext cx="4420924" cy="3892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405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40FCEE-B6E2-46D0-9BB0-F45F79545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D2FB83-3783-4477-80B5-DA5BF10BA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3EA203-71D5-49C0-9626-FFA8E4678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7D2EF33D-68BD-428C-B26E-2F4962407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82" y="0"/>
            <a:ext cx="121987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5ABD4E8-5928-CE73-5B54-692933EB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22961"/>
            <a:ext cx="5003290" cy="42824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 sz="4800" dirty="0"/>
              <a:t>植物画の世界</a:t>
            </a:r>
            <a:br>
              <a:rPr kumimoji="1" lang="en-US" altLang="ja-JP" sz="4800" dirty="0"/>
            </a:br>
            <a:r>
              <a:rPr kumimoji="1" lang="ja-JP" altLang="en-US" sz="3600" dirty="0"/>
              <a:t>ヴィルモランの野菜図コレクション</a:t>
            </a:r>
            <a:endParaRPr kumimoji="1" lang="en-US" altLang="ja-JP" sz="3600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B0822C5-45F8-48C5-867F-0DE853868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29400" y="573488"/>
            <a:ext cx="0" cy="57170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1E38C7-3164-416B-A453-D3B6F612D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77175" y="571500"/>
            <a:ext cx="11054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E5135E53-F8DB-9550-E3CE-47E4A69A4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99" y="845540"/>
            <a:ext cx="3907662" cy="5158631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C3B131B-2BD8-4155-8C64-85668842E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84291" y="6287701"/>
            <a:ext cx="110234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FDEBAC-4975-E1A8-32B4-BED8B39383E3}"/>
              </a:ext>
            </a:extLst>
          </p:cNvPr>
          <p:cNvSpPr txBox="1"/>
          <p:nvPr/>
        </p:nvSpPr>
        <p:spPr>
          <a:xfrm>
            <a:off x="2841352" y="6429732"/>
            <a:ext cx="10272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https://www.billposters.fr/en/affiche/vegetable-plants-plate-n32-1881-album-vilmorin/</a:t>
            </a:r>
            <a:endParaRPr lang="ja-JP" altLang="en-US" dirty="0"/>
          </a:p>
        </p:txBody>
      </p:sp>
      <p:graphicFrame>
        <p:nvGraphicFramePr>
          <p:cNvPr id="3" name="図表 2">
            <a:extLst>
              <a:ext uri="{FF2B5EF4-FFF2-40B4-BE49-F238E27FC236}">
                <a16:creationId xmlns:a16="http://schemas.microsoft.com/office/drawing/2014/main" id="{FA63B17C-AE9B-AE0A-F212-A1568002C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7043547"/>
              </p:ext>
            </p:extLst>
          </p:nvPr>
        </p:nvGraphicFramePr>
        <p:xfrm>
          <a:off x="1286362" y="2536956"/>
          <a:ext cx="4420924" cy="3892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9078426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nalogousFromRegularSeedRightStep">
      <a:dk1>
        <a:srgbClr val="000000"/>
      </a:dk1>
      <a:lt1>
        <a:srgbClr val="FFFFFF"/>
      </a:lt1>
      <a:dk2>
        <a:srgbClr val="412824"/>
      </a:dk2>
      <a:lt2>
        <a:srgbClr val="E2E8E4"/>
      </a:lt2>
      <a:accent1>
        <a:srgbClr val="DC34AD"/>
      </a:accent1>
      <a:accent2>
        <a:srgbClr val="CA2255"/>
      </a:accent2>
      <a:accent3>
        <a:srgbClr val="DC4734"/>
      </a:accent3>
      <a:accent4>
        <a:srgbClr val="CA7B22"/>
      </a:accent4>
      <a:accent5>
        <a:srgbClr val="AFA829"/>
      </a:accent5>
      <a:accent6>
        <a:srgbClr val="7EB41E"/>
      </a:accent6>
      <a:hlink>
        <a:srgbClr val="31944D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375</Words>
  <Application>Microsoft Office PowerPoint</Application>
  <PresentationFormat>ワイド画面</PresentationFormat>
  <Paragraphs>63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Batang</vt:lpstr>
      <vt:lpstr>HGPｺﾞｼｯｸE</vt:lpstr>
      <vt:lpstr>Arial</vt:lpstr>
      <vt:lpstr>Avenir Next LT Pro Light</vt:lpstr>
      <vt:lpstr>AlignmentVTI</vt:lpstr>
      <vt:lpstr> 野菜の品種改良とアート ～いったいどんな関係が？？</vt:lpstr>
      <vt:lpstr>野菜とアートの関係 品種改良って何だろう？</vt:lpstr>
      <vt:lpstr>野生種、遺伝資源から栽培に適した形に変えていく</vt:lpstr>
      <vt:lpstr>昔の絵画に描かれていた果実から育種の進歩がうかがえます</vt:lpstr>
      <vt:lpstr>17世紀の絵画に書かれたスイカの絵  </vt:lpstr>
      <vt:lpstr>植物画の歴史と役割</vt:lpstr>
      <vt:lpstr>葛飾北斎の植物画 ”朝顔にかえる”</vt:lpstr>
      <vt:lpstr>植物画の世界 牧野富三郎博士 の植物画</vt:lpstr>
      <vt:lpstr>植物画の世界 ヴィルモランの野菜図コレクション</vt:lpstr>
      <vt:lpstr>植物画の魅力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/>
  <cp:lastModifiedBy>隆子 酒井</cp:lastModifiedBy>
  <cp:revision>47</cp:revision>
  <dcterms:created xsi:type="dcterms:W3CDTF">2023-07-24T05:56:25Z</dcterms:created>
  <dcterms:modified xsi:type="dcterms:W3CDTF">2023-08-02T06:03:26Z</dcterms:modified>
</cp:coreProperties>
</file>